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30" r:id="rId4"/>
  </p:sldMasterIdLst>
  <p:notesMasterIdLst>
    <p:notesMasterId r:id="rId37"/>
  </p:notesMasterIdLst>
  <p:handoutMasterIdLst>
    <p:handoutMasterId r:id="rId38"/>
  </p:handoutMasterIdLst>
  <p:sldIdLst>
    <p:sldId id="268" r:id="rId5"/>
    <p:sldId id="304" r:id="rId6"/>
    <p:sldId id="361" r:id="rId7"/>
    <p:sldId id="362" r:id="rId8"/>
    <p:sldId id="286" r:id="rId9"/>
    <p:sldId id="378" r:id="rId10"/>
    <p:sldId id="375" r:id="rId11"/>
    <p:sldId id="380" r:id="rId12"/>
    <p:sldId id="381" r:id="rId13"/>
    <p:sldId id="285" r:id="rId14"/>
    <p:sldId id="348" r:id="rId15"/>
    <p:sldId id="347" r:id="rId16"/>
    <p:sldId id="336" r:id="rId17"/>
    <p:sldId id="356" r:id="rId18"/>
    <p:sldId id="382" r:id="rId19"/>
    <p:sldId id="383" r:id="rId20"/>
    <p:sldId id="367" r:id="rId21"/>
    <p:sldId id="368" r:id="rId22"/>
    <p:sldId id="369" r:id="rId23"/>
    <p:sldId id="345" r:id="rId24"/>
    <p:sldId id="327" r:id="rId25"/>
    <p:sldId id="354" r:id="rId26"/>
    <p:sldId id="372" r:id="rId27"/>
    <p:sldId id="384" r:id="rId28"/>
    <p:sldId id="377" r:id="rId29"/>
    <p:sldId id="376" r:id="rId30"/>
    <p:sldId id="364" r:id="rId31"/>
    <p:sldId id="379" r:id="rId32"/>
    <p:sldId id="370" r:id="rId33"/>
    <p:sldId id="366" r:id="rId34"/>
    <p:sldId id="365" r:id="rId35"/>
    <p:sldId id="291" r:id="rId36"/>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cy F. Cramer" initials="TFC" lastIdx="2" clrIdx="0">
    <p:extLst>
      <p:ext uri="{19B8F6BF-5375-455C-9EA6-DF929625EA0E}">
        <p15:presenceInfo xmlns:p15="http://schemas.microsoft.com/office/powerpoint/2012/main" userId="S::tcramer@epicenter.org::49b32621-e6e7-42ff-bd47-efaf5e1edc3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A1A1"/>
    <a:srgbClr val="008080"/>
    <a:srgbClr val="3399FF"/>
    <a:srgbClr val="33CCCC"/>
    <a:srgbClr val="FFFC00"/>
    <a:srgbClr val="33CC33"/>
    <a:srgbClr val="FF2600"/>
    <a:srgbClr val="009900"/>
    <a:srgbClr val="003399"/>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1F5364-2863-4AC2-BB94-E6B859E02946}" v="22" dt="2025-06-09T17:22:10.3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650" autoAdjust="0"/>
    <p:restoredTop sz="95226" autoAdjust="0"/>
  </p:normalViewPr>
  <p:slideViewPr>
    <p:cSldViewPr>
      <p:cViewPr varScale="1">
        <p:scale>
          <a:sx n="112" d="100"/>
          <a:sy n="112" d="100"/>
        </p:scale>
        <p:origin x="1146" y="96"/>
      </p:cViewPr>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64" d="100"/>
          <a:sy n="64" d="100"/>
        </p:scale>
        <p:origin x="3158"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cy F. Cramer" userId="49b32621-e6e7-42ff-bd47-efaf5e1edc3f" providerId="ADAL" clId="{7F74916B-9213-44CE-90EE-34801268D718}"/>
    <pc:docChg chg="undo redo custSel addSld delSld modSld sldOrd">
      <pc:chgData name="Tracy F. Cramer" userId="49b32621-e6e7-42ff-bd47-efaf5e1edc3f" providerId="ADAL" clId="{7F74916B-9213-44CE-90EE-34801268D718}" dt="2020-09-17T17:25:38.693" v="1663" actId="6549"/>
      <pc:docMkLst>
        <pc:docMk/>
      </pc:docMkLst>
      <pc:sldChg chg="delSp modSp mod">
        <pc:chgData name="Tracy F. Cramer" userId="49b32621-e6e7-42ff-bd47-efaf5e1edc3f" providerId="ADAL" clId="{7F74916B-9213-44CE-90EE-34801268D718}" dt="2020-09-14T20:07:20.246" v="869" actId="207"/>
        <pc:sldMkLst>
          <pc:docMk/>
          <pc:sldMk cId="2315914006" sldId="268"/>
        </pc:sldMkLst>
      </pc:sldChg>
      <pc:sldChg chg="ord">
        <pc:chgData name="Tracy F. Cramer" userId="49b32621-e6e7-42ff-bd47-efaf5e1edc3f" providerId="ADAL" clId="{7F74916B-9213-44CE-90EE-34801268D718}" dt="2020-09-14T18:12:30.748" v="230"/>
        <pc:sldMkLst>
          <pc:docMk/>
          <pc:sldMk cId="3319307358" sldId="270"/>
        </pc:sldMkLst>
      </pc:sldChg>
      <pc:sldChg chg="modSp mod">
        <pc:chgData name="Tracy F. Cramer" userId="49b32621-e6e7-42ff-bd47-efaf5e1edc3f" providerId="ADAL" clId="{7F74916B-9213-44CE-90EE-34801268D718}" dt="2020-09-14T18:32:24.842" v="300" actId="5793"/>
        <pc:sldMkLst>
          <pc:docMk/>
          <pc:sldMk cId="2943829004" sldId="273"/>
        </pc:sldMkLst>
      </pc:sldChg>
      <pc:sldChg chg="modSp mod">
        <pc:chgData name="Tracy F. Cramer" userId="49b32621-e6e7-42ff-bd47-efaf5e1edc3f" providerId="ADAL" clId="{7F74916B-9213-44CE-90EE-34801268D718}" dt="2020-09-15T16:30:05.158" v="1516" actId="20577"/>
        <pc:sldMkLst>
          <pc:docMk/>
          <pc:sldMk cId="2624914315" sldId="275"/>
        </pc:sldMkLst>
      </pc:sldChg>
      <pc:sldChg chg="modSp mod">
        <pc:chgData name="Tracy F. Cramer" userId="49b32621-e6e7-42ff-bd47-efaf5e1edc3f" providerId="ADAL" clId="{7F74916B-9213-44CE-90EE-34801268D718}" dt="2020-09-14T18:25:05.215" v="240" actId="14100"/>
        <pc:sldMkLst>
          <pc:docMk/>
          <pc:sldMk cId="3465469194" sldId="277"/>
        </pc:sldMkLst>
      </pc:sldChg>
      <pc:sldChg chg="modSp mod">
        <pc:chgData name="Tracy F. Cramer" userId="49b32621-e6e7-42ff-bd47-efaf5e1edc3f" providerId="ADAL" clId="{7F74916B-9213-44CE-90EE-34801268D718}" dt="2020-09-14T18:37:04.894" v="337" actId="14100"/>
        <pc:sldMkLst>
          <pc:docMk/>
          <pc:sldMk cId="191928048" sldId="279"/>
        </pc:sldMkLst>
      </pc:sldChg>
      <pc:sldChg chg="modSp mod">
        <pc:chgData name="Tracy F. Cramer" userId="49b32621-e6e7-42ff-bd47-efaf5e1edc3f" providerId="ADAL" clId="{7F74916B-9213-44CE-90EE-34801268D718}" dt="2020-09-14T18:40:37.305" v="349" actId="207"/>
        <pc:sldMkLst>
          <pc:docMk/>
          <pc:sldMk cId="32679735" sldId="282"/>
        </pc:sldMkLst>
      </pc:sldChg>
      <pc:sldChg chg="modSp mod">
        <pc:chgData name="Tracy F. Cramer" userId="49b32621-e6e7-42ff-bd47-efaf5e1edc3f" providerId="ADAL" clId="{7F74916B-9213-44CE-90EE-34801268D718}" dt="2020-09-14T18:43:06.144" v="371" actId="1076"/>
        <pc:sldMkLst>
          <pc:docMk/>
          <pc:sldMk cId="140332797" sldId="283"/>
        </pc:sldMkLst>
      </pc:sldChg>
      <pc:sldChg chg="modSp mod">
        <pc:chgData name="Tracy F. Cramer" userId="49b32621-e6e7-42ff-bd47-efaf5e1edc3f" providerId="ADAL" clId="{7F74916B-9213-44CE-90EE-34801268D718}" dt="2020-09-14T19:15:08.428" v="545" actId="20577"/>
        <pc:sldMkLst>
          <pc:docMk/>
          <pc:sldMk cId="2084353708" sldId="286"/>
        </pc:sldMkLst>
      </pc:sldChg>
      <pc:sldChg chg="modSp mod">
        <pc:chgData name="Tracy F. Cramer" userId="49b32621-e6e7-42ff-bd47-efaf5e1edc3f" providerId="ADAL" clId="{7F74916B-9213-44CE-90EE-34801268D718}" dt="2020-09-14T18:48:02.024" v="525" actId="20577"/>
        <pc:sldMkLst>
          <pc:docMk/>
          <pc:sldMk cId="1762522213" sldId="290"/>
        </pc:sldMkLst>
      </pc:sldChg>
      <pc:sldChg chg="modSp mod">
        <pc:chgData name="Tracy F. Cramer" userId="49b32621-e6e7-42ff-bd47-efaf5e1edc3f" providerId="ADAL" clId="{7F74916B-9213-44CE-90EE-34801268D718}" dt="2020-09-14T19:19:00.535" v="607"/>
        <pc:sldMkLst>
          <pc:docMk/>
          <pc:sldMk cId="2564042065" sldId="292"/>
        </pc:sldMkLst>
      </pc:sldChg>
      <pc:sldChg chg="modSp mod">
        <pc:chgData name="Tracy F. Cramer" userId="49b32621-e6e7-42ff-bd47-efaf5e1edc3f" providerId="ADAL" clId="{7F74916B-9213-44CE-90EE-34801268D718}" dt="2020-09-14T19:53:06.149" v="762" actId="27636"/>
        <pc:sldMkLst>
          <pc:docMk/>
          <pc:sldMk cId="2006411894" sldId="296"/>
        </pc:sldMkLst>
      </pc:sldChg>
      <pc:sldChg chg="modSp mod">
        <pc:chgData name="Tracy F. Cramer" userId="49b32621-e6e7-42ff-bd47-efaf5e1edc3f" providerId="ADAL" clId="{7F74916B-9213-44CE-90EE-34801268D718}" dt="2020-09-14T22:46:48.723" v="881" actId="255"/>
        <pc:sldMkLst>
          <pc:docMk/>
          <pc:sldMk cId="397700325" sldId="306"/>
        </pc:sldMkLst>
      </pc:sldChg>
      <pc:sldChg chg="modSp mod">
        <pc:chgData name="Tracy F. Cramer" userId="49b32621-e6e7-42ff-bd47-efaf5e1edc3f" providerId="ADAL" clId="{7F74916B-9213-44CE-90EE-34801268D718}" dt="2020-09-15T16:41:49.007" v="1598" actId="6549"/>
        <pc:sldMkLst>
          <pc:docMk/>
          <pc:sldMk cId="2313675728" sldId="315"/>
        </pc:sldMkLst>
      </pc:sldChg>
      <pc:sldChg chg="modSp mod ord">
        <pc:chgData name="Tracy F. Cramer" userId="49b32621-e6e7-42ff-bd47-efaf5e1edc3f" providerId="ADAL" clId="{7F74916B-9213-44CE-90EE-34801268D718}" dt="2020-09-14T19:56:24.114" v="784" actId="255"/>
        <pc:sldMkLst>
          <pc:docMk/>
          <pc:sldMk cId="3645539829" sldId="324"/>
        </pc:sldMkLst>
      </pc:sldChg>
      <pc:sldChg chg="modSp mod">
        <pc:chgData name="Tracy F. Cramer" userId="49b32621-e6e7-42ff-bd47-efaf5e1edc3f" providerId="ADAL" clId="{7F74916B-9213-44CE-90EE-34801268D718}" dt="2020-09-14T18:42:30.537" v="370" actId="255"/>
        <pc:sldMkLst>
          <pc:docMk/>
          <pc:sldMk cId="985715519" sldId="325"/>
        </pc:sldMkLst>
      </pc:sldChg>
      <pc:sldChg chg="modSp mod">
        <pc:chgData name="Tracy F. Cramer" userId="49b32621-e6e7-42ff-bd47-efaf5e1edc3f" providerId="ADAL" clId="{7F74916B-9213-44CE-90EE-34801268D718}" dt="2020-09-14T19:58:08.465" v="788" actId="5793"/>
        <pc:sldMkLst>
          <pc:docMk/>
          <pc:sldMk cId="3896083861" sldId="326"/>
        </pc:sldMkLst>
      </pc:sldChg>
      <pc:sldChg chg="modSp mod">
        <pc:chgData name="Tracy F. Cramer" userId="49b32621-e6e7-42ff-bd47-efaf5e1edc3f" providerId="ADAL" clId="{7F74916B-9213-44CE-90EE-34801268D718}" dt="2020-09-15T16:33:54.003" v="1526"/>
        <pc:sldMkLst>
          <pc:docMk/>
          <pc:sldMk cId="404409777" sldId="327"/>
        </pc:sldMkLst>
      </pc:sldChg>
      <pc:sldChg chg="modSp mod">
        <pc:chgData name="Tracy F. Cramer" userId="49b32621-e6e7-42ff-bd47-efaf5e1edc3f" providerId="ADAL" clId="{7F74916B-9213-44CE-90EE-34801268D718}" dt="2020-09-14T22:57:35.286" v="997"/>
        <pc:sldMkLst>
          <pc:docMk/>
          <pc:sldMk cId="3776235968" sldId="328"/>
        </pc:sldMkLst>
      </pc:sldChg>
      <pc:sldChg chg="modSp mod">
        <pc:chgData name="Tracy F. Cramer" userId="49b32621-e6e7-42ff-bd47-efaf5e1edc3f" providerId="ADAL" clId="{7F74916B-9213-44CE-90EE-34801268D718}" dt="2020-09-14T22:59:52.515" v="1003" actId="6549"/>
        <pc:sldMkLst>
          <pc:docMk/>
          <pc:sldMk cId="290686129" sldId="330"/>
        </pc:sldMkLst>
      </pc:sldChg>
      <pc:sldChg chg="addSp modSp mod">
        <pc:chgData name="Tracy F. Cramer" userId="49b32621-e6e7-42ff-bd47-efaf5e1edc3f" providerId="ADAL" clId="{7F74916B-9213-44CE-90EE-34801268D718}" dt="2020-09-15T00:20:55.710" v="1512" actId="1076"/>
        <pc:sldMkLst>
          <pc:docMk/>
          <pc:sldMk cId="881966528" sldId="333"/>
        </pc:sldMkLst>
      </pc:sldChg>
      <pc:sldChg chg="modSp mod">
        <pc:chgData name="Tracy F. Cramer" userId="49b32621-e6e7-42ff-bd47-efaf5e1edc3f" providerId="ADAL" clId="{7F74916B-9213-44CE-90EE-34801268D718}" dt="2020-09-14T22:45:40.431" v="872" actId="14100"/>
        <pc:sldMkLst>
          <pc:docMk/>
          <pc:sldMk cId="1873254702" sldId="335"/>
        </pc:sldMkLst>
      </pc:sldChg>
      <pc:sldChg chg="modSp mod">
        <pc:chgData name="Tracy F. Cramer" userId="49b32621-e6e7-42ff-bd47-efaf5e1edc3f" providerId="ADAL" clId="{7F74916B-9213-44CE-90EE-34801268D718}" dt="2020-09-15T00:18:09.598" v="1503" actId="6549"/>
        <pc:sldMkLst>
          <pc:docMk/>
          <pc:sldMk cId="4252108043" sldId="337"/>
        </pc:sldMkLst>
      </pc:sldChg>
      <pc:sldChg chg="addSp modSp mod">
        <pc:chgData name="Tracy F. Cramer" userId="49b32621-e6e7-42ff-bd47-efaf5e1edc3f" providerId="ADAL" clId="{7F74916B-9213-44CE-90EE-34801268D718}" dt="2020-09-14T19:49:00.208" v="743" actId="20577"/>
        <pc:sldMkLst>
          <pc:docMk/>
          <pc:sldMk cId="831389168" sldId="338"/>
        </pc:sldMkLst>
      </pc:sldChg>
      <pc:sldChg chg="modSp mod">
        <pc:chgData name="Tracy F. Cramer" userId="49b32621-e6e7-42ff-bd47-efaf5e1edc3f" providerId="ADAL" clId="{7F74916B-9213-44CE-90EE-34801268D718}" dt="2020-09-17T17:25:38.693" v="1663" actId="6549"/>
        <pc:sldMkLst>
          <pc:docMk/>
          <pc:sldMk cId="646243253" sldId="339"/>
        </pc:sldMkLst>
      </pc:sldChg>
      <pc:sldChg chg="modSp mod">
        <pc:chgData name="Tracy F. Cramer" userId="49b32621-e6e7-42ff-bd47-efaf5e1edc3f" providerId="ADAL" clId="{7F74916B-9213-44CE-90EE-34801268D718}" dt="2020-09-15T16:42:58.743" v="1653" actId="20577"/>
        <pc:sldMkLst>
          <pc:docMk/>
          <pc:sldMk cId="3133912511" sldId="340"/>
        </pc:sldMkLst>
      </pc:sldChg>
      <pc:sldChg chg="modSp mod">
        <pc:chgData name="Tracy F. Cramer" userId="49b32621-e6e7-42ff-bd47-efaf5e1edc3f" providerId="ADAL" clId="{7F74916B-9213-44CE-90EE-34801268D718}" dt="2020-09-15T16:42:20.968" v="1614" actId="5793"/>
        <pc:sldMkLst>
          <pc:docMk/>
          <pc:sldMk cId="1796603392" sldId="341"/>
        </pc:sldMkLst>
      </pc:sldChg>
      <pc:sldChg chg="modSp mod">
        <pc:chgData name="Tracy F. Cramer" userId="49b32621-e6e7-42ff-bd47-efaf5e1edc3f" providerId="ADAL" clId="{7F74916B-9213-44CE-90EE-34801268D718}" dt="2020-09-16T18:10:11.198" v="1657" actId="20577"/>
        <pc:sldMkLst>
          <pc:docMk/>
          <pc:sldMk cId="3508680872" sldId="342"/>
        </pc:sldMkLst>
      </pc:sldChg>
      <pc:sldChg chg="addSp delSp modSp mod">
        <pc:chgData name="Tracy F. Cramer" userId="49b32621-e6e7-42ff-bd47-efaf5e1edc3f" providerId="ADAL" clId="{7F74916B-9213-44CE-90EE-34801268D718}" dt="2020-09-14T17:47:41.705" v="26" actId="14100"/>
        <pc:sldMkLst>
          <pc:docMk/>
          <pc:sldMk cId="1981129317" sldId="344"/>
        </pc:sldMkLst>
      </pc:sldChg>
      <pc:sldChg chg="modSp mod">
        <pc:chgData name="Tracy F. Cramer" userId="49b32621-e6e7-42ff-bd47-efaf5e1edc3f" providerId="ADAL" clId="{7F74916B-9213-44CE-90EE-34801268D718}" dt="2020-09-14T18:33:35.784" v="320" actId="20577"/>
        <pc:sldMkLst>
          <pc:docMk/>
          <pc:sldMk cId="4102748236" sldId="347"/>
        </pc:sldMkLst>
      </pc:sldChg>
      <pc:sldChg chg="modSp mod">
        <pc:chgData name="Tracy F. Cramer" userId="49b32621-e6e7-42ff-bd47-efaf5e1edc3f" providerId="ADAL" clId="{7F74916B-9213-44CE-90EE-34801268D718}" dt="2020-09-14T18:35:55.233" v="335" actId="20577"/>
        <pc:sldMkLst>
          <pc:docMk/>
          <pc:sldMk cId="2899991220" sldId="348"/>
        </pc:sldMkLst>
      </pc:sldChg>
      <pc:sldChg chg="modSp add mod ord">
        <pc:chgData name="Tracy F. Cramer" userId="49b32621-e6e7-42ff-bd47-efaf5e1edc3f" providerId="ADAL" clId="{7F74916B-9213-44CE-90EE-34801268D718}" dt="2020-09-15T16:40:31.559" v="1592" actId="1076"/>
        <pc:sldMkLst>
          <pc:docMk/>
          <pc:sldMk cId="3081109005" sldId="349"/>
        </pc:sldMkLst>
      </pc:sldChg>
      <pc:sldChg chg="modSp mod">
        <pc:chgData name="Tracy F. Cramer" userId="49b32621-e6e7-42ff-bd47-efaf5e1edc3f" providerId="ADAL" clId="{7F74916B-9213-44CE-90EE-34801268D718}" dt="2020-09-14T22:50:13.375" v="910" actId="20577"/>
        <pc:sldMkLst>
          <pc:docMk/>
          <pc:sldMk cId="1927284423" sldId="350"/>
        </pc:sldMkLst>
      </pc:sldChg>
      <pc:sldChg chg="modSp mod">
        <pc:chgData name="Tracy F. Cramer" userId="49b32621-e6e7-42ff-bd47-efaf5e1edc3f" providerId="ADAL" clId="{7F74916B-9213-44CE-90EE-34801268D718}" dt="2020-09-14T22:59:13.125" v="999" actId="20577"/>
        <pc:sldMkLst>
          <pc:docMk/>
          <pc:sldMk cId="1460436240" sldId="352"/>
        </pc:sldMkLst>
      </pc:sldChg>
      <pc:sldChg chg="addSp delSp modSp mod ord">
        <pc:chgData name="Tracy F. Cramer" userId="49b32621-e6e7-42ff-bd47-efaf5e1edc3f" providerId="ADAL" clId="{7F74916B-9213-44CE-90EE-34801268D718}" dt="2020-09-15T16:34:46.087" v="1534" actId="20577"/>
        <pc:sldMkLst>
          <pc:docMk/>
          <pc:sldMk cId="1572508458" sldId="353"/>
        </pc:sldMkLst>
      </pc:sldChg>
      <pc:sldChg chg="modSp mod">
        <pc:chgData name="Tracy F. Cramer" userId="49b32621-e6e7-42ff-bd47-efaf5e1edc3f" providerId="ADAL" clId="{7F74916B-9213-44CE-90EE-34801268D718}" dt="2020-09-14T23:00:40.862" v="1005" actId="6549"/>
        <pc:sldMkLst>
          <pc:docMk/>
          <pc:sldMk cId="4216182002" sldId="354"/>
        </pc:sldMkLst>
      </pc:sldChg>
      <pc:sldChg chg="addSp delSp new del">
        <pc:chgData name="Tracy F. Cramer" userId="49b32621-e6e7-42ff-bd47-efaf5e1edc3f" providerId="ADAL" clId="{7F74916B-9213-44CE-90EE-34801268D718}" dt="2020-09-14T23:04:19.711" v="1010" actId="2696"/>
        <pc:sldMkLst>
          <pc:docMk/>
          <pc:sldMk cId="2824629599" sldId="355"/>
        </pc:sldMkLst>
      </pc:sldChg>
    </pc:docChg>
  </pc:docChgLst>
  <pc:docChgLst>
    <pc:chgData name="Tracy F. Cramer" userId="49b32621-e6e7-42ff-bd47-efaf5e1edc3f" providerId="ADAL" clId="{B7DB7566-66B4-402B-A34E-39E4C9ADFE3F}"/>
    <pc:docChg chg="undo custSel delSld modSld sldOrd">
      <pc:chgData name="Tracy F. Cramer" userId="49b32621-e6e7-42ff-bd47-efaf5e1edc3f" providerId="ADAL" clId="{B7DB7566-66B4-402B-A34E-39E4C9ADFE3F}" dt="2020-09-22T19:20:51.334" v="702" actId="6549"/>
      <pc:docMkLst>
        <pc:docMk/>
      </pc:docMkLst>
      <pc:sldChg chg="addSp delSp modSp modNotesTx">
        <pc:chgData name="Tracy F. Cramer" userId="49b32621-e6e7-42ff-bd47-efaf5e1edc3f" providerId="ADAL" clId="{B7DB7566-66B4-402B-A34E-39E4C9ADFE3F}" dt="2020-09-21T18:46:43.789" v="87"/>
        <pc:sldMkLst>
          <pc:docMk/>
          <pc:sldMk cId="2315914006" sldId="268"/>
        </pc:sldMkLst>
      </pc:sldChg>
      <pc:sldChg chg="modNotesTx">
        <pc:chgData name="Tracy F. Cramer" userId="49b32621-e6e7-42ff-bd47-efaf5e1edc3f" providerId="ADAL" clId="{B7DB7566-66B4-402B-A34E-39E4C9ADFE3F}" dt="2020-09-22T19:16:38.445" v="683"/>
        <pc:sldMkLst>
          <pc:docMk/>
          <pc:sldMk cId="3319307358" sldId="270"/>
        </pc:sldMkLst>
      </pc:sldChg>
      <pc:sldChg chg="modNotesTx">
        <pc:chgData name="Tracy F. Cramer" userId="49b32621-e6e7-42ff-bd47-efaf5e1edc3f" providerId="ADAL" clId="{B7DB7566-66B4-402B-A34E-39E4C9ADFE3F}" dt="2020-09-21T18:45:44.140" v="57"/>
        <pc:sldMkLst>
          <pc:docMk/>
          <pc:sldMk cId="2943829004" sldId="273"/>
        </pc:sldMkLst>
      </pc:sldChg>
      <pc:sldChg chg="modNotesTx">
        <pc:chgData name="Tracy F. Cramer" userId="49b32621-e6e7-42ff-bd47-efaf5e1edc3f" providerId="ADAL" clId="{B7DB7566-66B4-402B-A34E-39E4C9ADFE3F}" dt="2020-09-22T19:17:45.729" v="685" actId="6549"/>
        <pc:sldMkLst>
          <pc:docMk/>
          <pc:sldMk cId="2624914315" sldId="275"/>
        </pc:sldMkLst>
      </pc:sldChg>
      <pc:sldChg chg="addSp delSp mod modNotesTx">
        <pc:chgData name="Tracy F. Cramer" userId="49b32621-e6e7-42ff-bd47-efaf5e1edc3f" providerId="ADAL" clId="{B7DB7566-66B4-402B-A34E-39E4C9ADFE3F}" dt="2020-09-21T18:49:04.761" v="89"/>
        <pc:sldMkLst>
          <pc:docMk/>
          <pc:sldMk cId="3465469194" sldId="277"/>
        </pc:sldMkLst>
      </pc:sldChg>
      <pc:sldChg chg="modNotesTx">
        <pc:chgData name="Tracy F. Cramer" userId="49b32621-e6e7-42ff-bd47-efaf5e1edc3f" providerId="ADAL" clId="{B7DB7566-66B4-402B-A34E-39E4C9ADFE3F}" dt="2020-09-21T19:02:29.491" v="143"/>
        <pc:sldMkLst>
          <pc:docMk/>
          <pc:sldMk cId="32679735" sldId="282"/>
        </pc:sldMkLst>
      </pc:sldChg>
      <pc:sldChg chg="modNotesTx">
        <pc:chgData name="Tracy F. Cramer" userId="49b32621-e6e7-42ff-bd47-efaf5e1edc3f" providerId="ADAL" clId="{B7DB7566-66B4-402B-A34E-39E4C9ADFE3F}" dt="2020-09-21T19:03:45.258" v="145"/>
        <pc:sldMkLst>
          <pc:docMk/>
          <pc:sldMk cId="140332797" sldId="283"/>
        </pc:sldMkLst>
      </pc:sldChg>
      <pc:sldChg chg="modNotesTx">
        <pc:chgData name="Tracy F. Cramer" userId="49b32621-e6e7-42ff-bd47-efaf5e1edc3f" providerId="ADAL" clId="{B7DB7566-66B4-402B-A34E-39E4C9ADFE3F}" dt="2020-09-21T18:55:17.691" v="94"/>
        <pc:sldMkLst>
          <pc:docMk/>
          <pc:sldMk cId="4251724575" sldId="285"/>
        </pc:sldMkLst>
      </pc:sldChg>
      <pc:sldChg chg="modNotesTx">
        <pc:chgData name="Tracy F. Cramer" userId="49b32621-e6e7-42ff-bd47-efaf5e1edc3f" providerId="ADAL" clId="{B7DB7566-66B4-402B-A34E-39E4C9ADFE3F}" dt="2020-09-21T19:04:10.322" v="146"/>
        <pc:sldMkLst>
          <pc:docMk/>
          <pc:sldMk cId="1290852042" sldId="291"/>
        </pc:sldMkLst>
      </pc:sldChg>
      <pc:sldChg chg="modNotesTx">
        <pc:chgData name="Tracy F. Cramer" userId="49b32621-e6e7-42ff-bd47-efaf5e1edc3f" providerId="ADAL" clId="{B7DB7566-66B4-402B-A34E-39E4C9ADFE3F}" dt="2020-09-21T18:56:09.796" v="133"/>
        <pc:sldMkLst>
          <pc:docMk/>
          <pc:sldMk cId="2564042065" sldId="292"/>
        </pc:sldMkLst>
      </pc:sldChg>
      <pc:sldChg chg="modNotesTx">
        <pc:chgData name="Tracy F. Cramer" userId="49b32621-e6e7-42ff-bd47-efaf5e1edc3f" providerId="ADAL" clId="{B7DB7566-66B4-402B-A34E-39E4C9ADFE3F}" dt="2020-09-21T19:08:10.538" v="160"/>
        <pc:sldMkLst>
          <pc:docMk/>
          <pc:sldMk cId="2006411894" sldId="296"/>
        </pc:sldMkLst>
      </pc:sldChg>
      <pc:sldChg chg="modNotesTx">
        <pc:chgData name="Tracy F. Cramer" userId="49b32621-e6e7-42ff-bd47-efaf5e1edc3f" providerId="ADAL" clId="{B7DB7566-66B4-402B-A34E-39E4C9ADFE3F}" dt="2020-09-21T19:10:47.977" v="170"/>
        <pc:sldMkLst>
          <pc:docMk/>
          <pc:sldMk cId="397700325" sldId="306"/>
        </pc:sldMkLst>
      </pc:sldChg>
      <pc:sldChg chg="modNotesTx">
        <pc:chgData name="Tracy F. Cramer" userId="49b32621-e6e7-42ff-bd47-efaf5e1edc3f" providerId="ADAL" clId="{B7DB7566-66B4-402B-A34E-39E4C9ADFE3F}" dt="2020-09-21T19:13:53.397" v="232"/>
        <pc:sldMkLst>
          <pc:docMk/>
          <pc:sldMk cId="257267705" sldId="310"/>
        </pc:sldMkLst>
      </pc:sldChg>
      <pc:sldChg chg="modNotesTx">
        <pc:chgData name="Tracy F. Cramer" userId="49b32621-e6e7-42ff-bd47-efaf5e1edc3f" providerId="ADAL" clId="{B7DB7566-66B4-402B-A34E-39E4C9ADFE3F}" dt="2020-09-21T19:15:18.980" v="266"/>
        <pc:sldMkLst>
          <pc:docMk/>
          <pc:sldMk cId="420193839" sldId="313"/>
        </pc:sldMkLst>
      </pc:sldChg>
      <pc:sldChg chg="modNotesTx">
        <pc:chgData name="Tracy F. Cramer" userId="49b32621-e6e7-42ff-bd47-efaf5e1edc3f" providerId="ADAL" clId="{B7DB7566-66B4-402B-A34E-39E4C9ADFE3F}" dt="2020-09-21T19:26:40.555" v="636" actId="6549"/>
        <pc:sldMkLst>
          <pc:docMk/>
          <pc:sldMk cId="2313675728" sldId="315"/>
        </pc:sldMkLst>
      </pc:sldChg>
      <pc:sldChg chg="modNotesTx">
        <pc:chgData name="Tracy F. Cramer" userId="49b32621-e6e7-42ff-bd47-efaf5e1edc3f" providerId="ADAL" clId="{B7DB7566-66B4-402B-A34E-39E4C9ADFE3F}" dt="2020-09-21T19:09:08.408" v="163"/>
        <pc:sldMkLst>
          <pc:docMk/>
          <pc:sldMk cId="3741545950" sldId="323"/>
        </pc:sldMkLst>
      </pc:sldChg>
      <pc:sldChg chg="modNotesTx">
        <pc:chgData name="Tracy F. Cramer" userId="49b32621-e6e7-42ff-bd47-efaf5e1edc3f" providerId="ADAL" clId="{B7DB7566-66B4-402B-A34E-39E4C9ADFE3F}" dt="2020-09-21T19:08:30.737" v="161"/>
        <pc:sldMkLst>
          <pc:docMk/>
          <pc:sldMk cId="3645539829" sldId="324"/>
        </pc:sldMkLst>
      </pc:sldChg>
      <pc:sldChg chg="modNotesTx">
        <pc:chgData name="Tracy F. Cramer" userId="49b32621-e6e7-42ff-bd47-efaf5e1edc3f" providerId="ADAL" clId="{B7DB7566-66B4-402B-A34E-39E4C9ADFE3F}" dt="2020-09-21T19:03:18.005" v="144"/>
        <pc:sldMkLst>
          <pc:docMk/>
          <pc:sldMk cId="985715519" sldId="325"/>
        </pc:sldMkLst>
      </pc:sldChg>
      <pc:sldChg chg="modNotesTx">
        <pc:chgData name="Tracy F. Cramer" userId="49b32621-e6e7-42ff-bd47-efaf5e1edc3f" providerId="ADAL" clId="{B7DB7566-66B4-402B-A34E-39E4C9ADFE3F}" dt="2020-09-21T19:08:48.088" v="162"/>
        <pc:sldMkLst>
          <pc:docMk/>
          <pc:sldMk cId="3896083861" sldId="326"/>
        </pc:sldMkLst>
      </pc:sldChg>
      <pc:sldChg chg="modNotesTx">
        <pc:chgData name="Tracy F. Cramer" userId="49b32621-e6e7-42ff-bd47-efaf5e1edc3f" providerId="ADAL" clId="{B7DB7566-66B4-402B-A34E-39E4C9ADFE3F}" dt="2020-09-21T19:04:32.479" v="147"/>
        <pc:sldMkLst>
          <pc:docMk/>
          <pc:sldMk cId="404409777" sldId="327"/>
        </pc:sldMkLst>
      </pc:sldChg>
      <pc:sldChg chg="modNotesTx">
        <pc:chgData name="Tracy F. Cramer" userId="49b32621-e6e7-42ff-bd47-efaf5e1edc3f" providerId="ADAL" clId="{B7DB7566-66B4-402B-A34E-39E4C9ADFE3F}" dt="2020-09-21T19:11:39.531" v="230" actId="20577"/>
        <pc:sldMkLst>
          <pc:docMk/>
          <pc:sldMk cId="3776235968" sldId="328"/>
        </pc:sldMkLst>
      </pc:sldChg>
      <pc:sldChg chg="modNotesTx">
        <pc:chgData name="Tracy F. Cramer" userId="49b32621-e6e7-42ff-bd47-efaf5e1edc3f" providerId="ADAL" clId="{B7DB7566-66B4-402B-A34E-39E4C9ADFE3F}" dt="2020-09-21T19:18:55.687" v="558"/>
        <pc:sldMkLst>
          <pc:docMk/>
          <pc:sldMk cId="290686129" sldId="330"/>
        </pc:sldMkLst>
      </pc:sldChg>
      <pc:sldChg chg="modNotesTx">
        <pc:chgData name="Tracy F. Cramer" userId="49b32621-e6e7-42ff-bd47-efaf5e1edc3f" providerId="ADAL" clId="{B7DB7566-66B4-402B-A34E-39E4C9ADFE3F}" dt="2020-09-21T19:27:57.778" v="681" actId="20577"/>
        <pc:sldMkLst>
          <pc:docMk/>
          <pc:sldMk cId="881966528" sldId="333"/>
        </pc:sldMkLst>
      </pc:sldChg>
      <pc:sldChg chg="modNotesTx">
        <pc:chgData name="Tracy F. Cramer" userId="49b32621-e6e7-42ff-bd47-efaf5e1edc3f" providerId="ADAL" clId="{B7DB7566-66B4-402B-A34E-39E4C9ADFE3F}" dt="2020-09-21T19:10:25.571" v="169"/>
        <pc:sldMkLst>
          <pc:docMk/>
          <pc:sldMk cId="1873254702" sldId="335"/>
        </pc:sldMkLst>
      </pc:sldChg>
      <pc:sldChg chg="modNotesTx">
        <pc:chgData name="Tracy F. Cramer" userId="49b32621-e6e7-42ff-bd47-efaf5e1edc3f" providerId="ADAL" clId="{B7DB7566-66B4-402B-A34E-39E4C9ADFE3F}" dt="2020-09-21T18:55:51.293" v="132" actId="20577"/>
        <pc:sldMkLst>
          <pc:docMk/>
          <pc:sldMk cId="1747552886" sldId="336"/>
        </pc:sldMkLst>
      </pc:sldChg>
      <pc:sldChg chg="modSp mod modNotesTx">
        <pc:chgData name="Tracy F. Cramer" userId="49b32621-e6e7-42ff-bd47-efaf5e1edc3f" providerId="ADAL" clId="{B7DB7566-66B4-402B-A34E-39E4C9ADFE3F}" dt="2020-09-21T19:27:33.604" v="638" actId="6549"/>
        <pc:sldMkLst>
          <pc:docMk/>
          <pc:sldMk cId="4252108043" sldId="337"/>
        </pc:sldMkLst>
      </pc:sldChg>
      <pc:sldChg chg="modNotesTx">
        <pc:chgData name="Tracy F. Cramer" userId="49b32621-e6e7-42ff-bd47-efaf5e1edc3f" providerId="ADAL" clId="{B7DB7566-66B4-402B-A34E-39E4C9ADFE3F}" dt="2020-09-21T19:07:52.285" v="159"/>
        <pc:sldMkLst>
          <pc:docMk/>
          <pc:sldMk cId="831389168" sldId="338"/>
        </pc:sldMkLst>
      </pc:sldChg>
      <pc:sldChg chg="addSp delSp mod modNotesTx">
        <pc:chgData name="Tracy F. Cramer" userId="49b32621-e6e7-42ff-bd47-efaf5e1edc3f" providerId="ADAL" clId="{B7DB7566-66B4-402B-A34E-39E4C9ADFE3F}" dt="2020-09-21T19:09:55.901" v="166"/>
        <pc:sldMkLst>
          <pc:docMk/>
          <pc:sldMk cId="646243253" sldId="339"/>
        </pc:sldMkLst>
      </pc:sldChg>
      <pc:sldChg chg="modNotesTx">
        <pc:chgData name="Tracy F. Cramer" userId="49b32621-e6e7-42ff-bd47-efaf5e1edc3f" providerId="ADAL" clId="{B7DB7566-66B4-402B-A34E-39E4C9ADFE3F}" dt="2020-09-21T19:24:17.346" v="566"/>
        <pc:sldMkLst>
          <pc:docMk/>
          <pc:sldMk cId="3133912511" sldId="340"/>
        </pc:sldMkLst>
      </pc:sldChg>
      <pc:sldChg chg="modNotesTx">
        <pc:chgData name="Tracy F. Cramer" userId="49b32621-e6e7-42ff-bd47-efaf5e1edc3f" providerId="ADAL" clId="{B7DB7566-66B4-402B-A34E-39E4C9ADFE3F}" dt="2020-09-21T19:23:38.682" v="565"/>
        <pc:sldMkLst>
          <pc:docMk/>
          <pc:sldMk cId="1796603392" sldId="341"/>
        </pc:sldMkLst>
      </pc:sldChg>
      <pc:sldChg chg="modNotesTx">
        <pc:chgData name="Tracy F. Cramer" userId="49b32621-e6e7-42ff-bd47-efaf5e1edc3f" providerId="ADAL" clId="{B7DB7566-66B4-402B-A34E-39E4C9ADFE3F}" dt="2020-09-21T19:28:22.977" v="682"/>
        <pc:sldMkLst>
          <pc:docMk/>
          <pc:sldMk cId="3508680872" sldId="342"/>
        </pc:sldMkLst>
      </pc:sldChg>
      <pc:sldChg chg="ord modNotesTx">
        <pc:chgData name="Tracy F. Cramer" userId="49b32621-e6e7-42ff-bd47-efaf5e1edc3f" providerId="ADAL" clId="{B7DB7566-66B4-402B-A34E-39E4C9ADFE3F}" dt="2020-09-21T19:01:08.959" v="142"/>
        <pc:sldMkLst>
          <pc:docMk/>
          <pc:sldMk cId="1474968275" sldId="343"/>
        </pc:sldMkLst>
      </pc:sldChg>
      <pc:sldChg chg="modNotesTx">
        <pc:chgData name="Tracy F. Cramer" userId="49b32621-e6e7-42ff-bd47-efaf5e1edc3f" providerId="ADAL" clId="{B7DB7566-66B4-402B-A34E-39E4C9ADFE3F}" dt="2020-09-21T18:46:15.404" v="86" actId="20577"/>
        <pc:sldMkLst>
          <pc:docMk/>
          <pc:sldMk cId="1981129317" sldId="344"/>
        </pc:sldMkLst>
      </pc:sldChg>
      <pc:sldChg chg="ord modNotesTx">
        <pc:chgData name="Tracy F. Cramer" userId="49b32621-e6e7-42ff-bd47-efaf5e1edc3f" providerId="ADAL" clId="{B7DB7566-66B4-402B-A34E-39E4C9ADFE3F}" dt="2020-09-21T19:25:07.085" v="571"/>
        <pc:sldMkLst>
          <pc:docMk/>
          <pc:sldMk cId="2482445570" sldId="345"/>
        </pc:sldMkLst>
      </pc:sldChg>
      <pc:sldChg chg="modNotesTx">
        <pc:chgData name="Tracy F. Cramer" userId="49b32621-e6e7-42ff-bd47-efaf5e1edc3f" providerId="ADAL" clId="{B7DB7566-66B4-402B-A34E-39E4C9ADFE3F}" dt="2020-09-21T18:52:11.628" v="92"/>
        <pc:sldMkLst>
          <pc:docMk/>
          <pc:sldMk cId="4102748236" sldId="347"/>
        </pc:sldMkLst>
      </pc:sldChg>
      <pc:sldChg chg="modNotesTx">
        <pc:chgData name="Tracy F. Cramer" userId="49b32621-e6e7-42ff-bd47-efaf5e1edc3f" providerId="ADAL" clId="{B7DB7566-66B4-402B-A34E-39E4C9ADFE3F}" dt="2020-09-21T18:52:57.291" v="93"/>
        <pc:sldMkLst>
          <pc:docMk/>
          <pc:sldMk cId="2899991220" sldId="348"/>
        </pc:sldMkLst>
      </pc:sldChg>
      <pc:sldChg chg="modNotesTx">
        <pc:chgData name="Tracy F. Cramer" userId="49b32621-e6e7-42ff-bd47-efaf5e1edc3f" providerId="ADAL" clId="{B7DB7566-66B4-402B-A34E-39E4C9ADFE3F}" dt="2020-09-21T19:18:19.596" v="557" actId="20577"/>
        <pc:sldMkLst>
          <pc:docMk/>
          <pc:sldMk cId="3081109005" sldId="349"/>
        </pc:sldMkLst>
      </pc:sldChg>
      <pc:sldChg chg="modNotesTx">
        <pc:chgData name="Tracy F. Cramer" userId="49b32621-e6e7-42ff-bd47-efaf5e1edc3f" providerId="ADAL" clId="{B7DB7566-66B4-402B-A34E-39E4C9ADFE3F}" dt="2020-09-21T19:12:01.505" v="231"/>
        <pc:sldMkLst>
          <pc:docMk/>
          <pc:sldMk cId="1927284423" sldId="350"/>
        </pc:sldMkLst>
      </pc:sldChg>
      <pc:sldChg chg="del modNotesTx">
        <pc:chgData name="Tracy F. Cramer" userId="49b32621-e6e7-42ff-bd47-efaf5e1edc3f" providerId="ADAL" clId="{B7DB7566-66B4-402B-A34E-39E4C9ADFE3F}" dt="2020-09-21T19:15:03.250" v="265" actId="2696"/>
        <pc:sldMkLst>
          <pc:docMk/>
          <pc:sldMk cId="18449367" sldId="351"/>
        </pc:sldMkLst>
      </pc:sldChg>
      <pc:sldChg chg="modNotesTx">
        <pc:chgData name="Tracy F. Cramer" userId="49b32621-e6e7-42ff-bd47-efaf5e1edc3f" providerId="ADAL" clId="{B7DB7566-66B4-402B-A34E-39E4C9ADFE3F}" dt="2020-09-21T19:17:06.035" v="369" actId="20577"/>
        <pc:sldMkLst>
          <pc:docMk/>
          <pc:sldMk cId="1460436240" sldId="352"/>
        </pc:sldMkLst>
      </pc:sldChg>
      <pc:sldChg chg="modNotesTx">
        <pc:chgData name="Tracy F. Cramer" userId="49b32621-e6e7-42ff-bd47-efaf5e1edc3f" providerId="ADAL" clId="{B7DB7566-66B4-402B-A34E-39E4C9ADFE3F}" dt="2020-09-22T19:20:51.334" v="702" actId="6549"/>
        <pc:sldMkLst>
          <pc:docMk/>
          <pc:sldMk cId="1572508458" sldId="353"/>
        </pc:sldMkLst>
      </pc:sldChg>
      <pc:sldChg chg="modNotesTx">
        <pc:chgData name="Tracy F. Cramer" userId="49b32621-e6e7-42ff-bd47-efaf5e1edc3f" providerId="ADAL" clId="{B7DB7566-66B4-402B-A34E-39E4C9ADFE3F}" dt="2020-09-21T19:19:14.706" v="559"/>
        <pc:sldMkLst>
          <pc:docMk/>
          <pc:sldMk cId="4216182002" sldId="354"/>
        </pc:sldMkLst>
      </pc:sldChg>
    </pc:docChg>
  </pc:docChgLst>
  <pc:docChgLst>
    <pc:chgData name="Tracy F. Cramer" userId="49b32621-e6e7-42ff-bd47-efaf5e1edc3f" providerId="ADAL" clId="{CA1F5364-2863-4AC2-BB94-E6B859E02946}"/>
    <pc:docChg chg="undo redo custSel addSld delSld modSld sldOrd">
      <pc:chgData name="Tracy F. Cramer" userId="49b32621-e6e7-42ff-bd47-efaf5e1edc3f" providerId="ADAL" clId="{CA1F5364-2863-4AC2-BB94-E6B859E02946}" dt="2025-06-09T17:21:38.189" v="401" actId="14100"/>
      <pc:docMkLst>
        <pc:docMk/>
      </pc:docMkLst>
      <pc:sldChg chg="addSp delSp modSp mod">
        <pc:chgData name="Tracy F. Cramer" userId="49b32621-e6e7-42ff-bd47-efaf5e1edc3f" providerId="ADAL" clId="{CA1F5364-2863-4AC2-BB94-E6B859E02946}" dt="2025-06-09T17:21:38.189" v="401" actId="14100"/>
        <pc:sldMkLst>
          <pc:docMk/>
          <pc:sldMk cId="2315914006" sldId="268"/>
        </pc:sldMkLst>
        <pc:spChg chg="add del">
          <ac:chgData name="Tracy F. Cramer" userId="49b32621-e6e7-42ff-bd47-efaf5e1edc3f" providerId="ADAL" clId="{CA1F5364-2863-4AC2-BB94-E6B859E02946}" dt="2025-06-09T17:07:45.840" v="350" actId="21"/>
          <ac:spMkLst>
            <pc:docMk/>
            <pc:sldMk cId="2315914006" sldId="268"/>
            <ac:spMk id="2" creationId="{553C8DEE-1840-5344-BA75-B6C8A21B67E7}"/>
          </ac:spMkLst>
        </pc:spChg>
        <pc:spChg chg="add del mod">
          <ac:chgData name="Tracy F. Cramer" userId="49b32621-e6e7-42ff-bd47-efaf5e1edc3f" providerId="ADAL" clId="{CA1F5364-2863-4AC2-BB94-E6B859E02946}" dt="2025-06-09T17:07:47.991" v="352" actId="20577"/>
          <ac:spMkLst>
            <pc:docMk/>
            <pc:sldMk cId="2315914006" sldId="268"/>
            <ac:spMk id="5" creationId="{00C35B3B-B52E-EB2A-E6A4-72C2E502FE42}"/>
          </ac:spMkLst>
        </pc:spChg>
        <pc:spChg chg="add mod">
          <ac:chgData name="Tracy F. Cramer" userId="49b32621-e6e7-42ff-bd47-efaf5e1edc3f" providerId="ADAL" clId="{CA1F5364-2863-4AC2-BB94-E6B859E02946}" dt="2025-06-09T17:06:47.976" v="346"/>
          <ac:spMkLst>
            <pc:docMk/>
            <pc:sldMk cId="2315914006" sldId="268"/>
            <ac:spMk id="6" creationId="{553C8DEE-1840-5344-BA75-B6C8A21B67E7}"/>
          </ac:spMkLst>
        </pc:spChg>
        <pc:spChg chg="add mod">
          <ac:chgData name="Tracy F. Cramer" userId="49b32621-e6e7-42ff-bd47-efaf5e1edc3f" providerId="ADAL" clId="{CA1F5364-2863-4AC2-BB94-E6B859E02946}" dt="2025-06-09T17:09:52.222" v="363" actId="14100"/>
          <ac:spMkLst>
            <pc:docMk/>
            <pc:sldMk cId="2315914006" sldId="268"/>
            <ac:spMk id="11" creationId="{4E083BF6-2767-9069-6790-964EBFA790F6}"/>
          </ac:spMkLst>
        </pc:spChg>
        <pc:picChg chg="add mod">
          <ac:chgData name="Tracy F. Cramer" userId="49b32621-e6e7-42ff-bd47-efaf5e1edc3f" providerId="ADAL" clId="{CA1F5364-2863-4AC2-BB94-E6B859E02946}" dt="2025-06-09T17:21:38.189" v="401" actId="14100"/>
          <ac:picMkLst>
            <pc:docMk/>
            <pc:sldMk cId="2315914006" sldId="268"/>
            <ac:picMk id="7" creationId="{07859464-AB0C-F7A6-28B3-9C53EE3E254D}"/>
          </ac:picMkLst>
        </pc:picChg>
        <pc:picChg chg="add mod">
          <ac:chgData name="Tracy F. Cramer" userId="49b32621-e6e7-42ff-bd47-efaf5e1edc3f" providerId="ADAL" clId="{CA1F5364-2863-4AC2-BB94-E6B859E02946}" dt="2025-06-09T17:09:12.013" v="358" actId="1076"/>
          <ac:picMkLst>
            <pc:docMk/>
            <pc:sldMk cId="2315914006" sldId="268"/>
            <ac:picMk id="9" creationId="{6F04758C-6FEC-C98E-B141-89CC2F178EE1}"/>
          </ac:picMkLst>
        </pc:picChg>
      </pc:sldChg>
      <pc:sldChg chg="ord">
        <pc:chgData name="Tracy F. Cramer" userId="49b32621-e6e7-42ff-bd47-efaf5e1edc3f" providerId="ADAL" clId="{CA1F5364-2863-4AC2-BB94-E6B859E02946}" dt="2025-02-04T19:05:13.783" v="86"/>
        <pc:sldMkLst>
          <pc:docMk/>
          <pc:sldMk cId="4251724575" sldId="285"/>
        </pc:sldMkLst>
      </pc:sldChg>
      <pc:sldChg chg="ord">
        <pc:chgData name="Tracy F. Cramer" userId="49b32621-e6e7-42ff-bd47-efaf5e1edc3f" providerId="ADAL" clId="{CA1F5364-2863-4AC2-BB94-E6B859E02946}" dt="2025-02-05T19:56:47.547" v="283"/>
        <pc:sldMkLst>
          <pc:docMk/>
          <pc:sldMk cId="1290852042" sldId="291"/>
        </pc:sldMkLst>
      </pc:sldChg>
      <pc:sldChg chg="modSp mod">
        <pc:chgData name="Tracy F. Cramer" userId="49b32621-e6e7-42ff-bd47-efaf5e1edc3f" providerId="ADAL" clId="{CA1F5364-2863-4AC2-BB94-E6B859E02946}" dt="2025-02-05T19:58:49.121" v="292" actId="20577"/>
        <pc:sldMkLst>
          <pc:docMk/>
          <pc:sldMk cId="404409777" sldId="327"/>
        </pc:sldMkLst>
      </pc:sldChg>
      <pc:sldChg chg="delSp modSp mod ord">
        <pc:chgData name="Tracy F. Cramer" userId="49b32621-e6e7-42ff-bd47-efaf5e1edc3f" providerId="ADAL" clId="{CA1F5364-2863-4AC2-BB94-E6B859E02946}" dt="2025-02-04T19:06:59.399" v="95"/>
        <pc:sldMkLst>
          <pc:docMk/>
          <pc:sldMk cId="1747552886" sldId="336"/>
        </pc:sldMkLst>
      </pc:sldChg>
      <pc:sldChg chg="addSp delSp modSp mod ord modAnim">
        <pc:chgData name="Tracy F. Cramer" userId="49b32621-e6e7-42ff-bd47-efaf5e1edc3f" providerId="ADAL" clId="{CA1F5364-2863-4AC2-BB94-E6B859E02946}" dt="2025-06-09T17:16:08.019" v="377" actId="1076"/>
        <pc:sldMkLst>
          <pc:docMk/>
          <pc:sldMk cId="2899991220" sldId="348"/>
        </pc:sldMkLst>
        <pc:spChg chg="add del mod">
          <ac:chgData name="Tracy F. Cramer" userId="49b32621-e6e7-42ff-bd47-efaf5e1edc3f" providerId="ADAL" clId="{CA1F5364-2863-4AC2-BB94-E6B859E02946}" dt="2025-06-09T17:12:55.516" v="365" actId="21"/>
          <ac:spMkLst>
            <pc:docMk/>
            <pc:sldMk cId="2899991220" sldId="348"/>
            <ac:spMk id="6" creationId="{9509952A-2802-64DB-432B-464ED40E30FE}"/>
          </ac:spMkLst>
        </pc:spChg>
        <pc:picChg chg="add mod">
          <ac:chgData name="Tracy F. Cramer" userId="49b32621-e6e7-42ff-bd47-efaf5e1edc3f" providerId="ADAL" clId="{CA1F5364-2863-4AC2-BB94-E6B859E02946}" dt="2025-06-09T17:16:08.019" v="377" actId="1076"/>
          <ac:picMkLst>
            <pc:docMk/>
            <pc:sldMk cId="2899991220" sldId="348"/>
            <ac:picMk id="3" creationId="{F88F90EC-E4A1-826E-182C-C4B57A88BC91}"/>
          </ac:picMkLst>
        </pc:picChg>
        <pc:picChg chg="add mod">
          <ac:chgData name="Tracy F. Cramer" userId="49b32621-e6e7-42ff-bd47-efaf5e1edc3f" providerId="ADAL" clId="{CA1F5364-2863-4AC2-BB94-E6B859E02946}" dt="2025-06-09T17:16:05.661" v="376" actId="1076"/>
          <ac:picMkLst>
            <pc:docMk/>
            <pc:sldMk cId="2899991220" sldId="348"/>
            <ac:picMk id="5" creationId="{235DB199-5B24-2B63-CDAA-2A34473C3C84}"/>
          </ac:picMkLst>
        </pc:picChg>
        <pc:picChg chg="del">
          <ac:chgData name="Tracy F. Cramer" userId="49b32621-e6e7-42ff-bd47-efaf5e1edc3f" providerId="ADAL" clId="{CA1F5364-2863-4AC2-BB94-E6B859E02946}" dt="2025-06-09T17:12:45.802" v="364" actId="21"/>
          <ac:picMkLst>
            <pc:docMk/>
            <pc:sldMk cId="2899991220" sldId="348"/>
            <ac:picMk id="5" creationId="{295BCC24-5D10-9479-D010-9DB649D39C31}"/>
          </ac:picMkLst>
        </pc:picChg>
        <pc:picChg chg="add mod">
          <ac:chgData name="Tracy F. Cramer" userId="49b32621-e6e7-42ff-bd47-efaf5e1edc3f" providerId="ADAL" clId="{CA1F5364-2863-4AC2-BB94-E6B859E02946}" dt="2025-06-09T17:13:24.449" v="368" actId="1076"/>
          <ac:picMkLst>
            <pc:docMk/>
            <pc:sldMk cId="2899991220" sldId="348"/>
            <ac:picMk id="7" creationId="{03232057-2FE9-AAD3-76B3-DED16A1660B6}"/>
          </ac:picMkLst>
        </pc:picChg>
        <pc:picChg chg="add mod">
          <ac:chgData name="Tracy F. Cramer" userId="49b32621-e6e7-42ff-bd47-efaf5e1edc3f" providerId="ADAL" clId="{CA1F5364-2863-4AC2-BB94-E6B859E02946}" dt="2025-06-09T17:15:20.534" v="373" actId="1076"/>
          <ac:picMkLst>
            <pc:docMk/>
            <pc:sldMk cId="2899991220" sldId="348"/>
            <ac:picMk id="8" creationId="{C4C7C630-F98F-58F6-B5EE-D2A233D90200}"/>
          </ac:picMkLst>
        </pc:picChg>
      </pc:sldChg>
      <pc:sldChg chg="del">
        <pc:chgData name="Tracy F. Cramer" userId="49b32621-e6e7-42ff-bd47-efaf5e1edc3f" providerId="ADAL" clId="{CA1F5364-2863-4AC2-BB94-E6B859E02946}" dt="2025-06-09T17:17:37.470" v="379" actId="2696"/>
        <pc:sldMkLst>
          <pc:docMk/>
          <pc:sldMk cId="2167373564" sldId="363"/>
        </pc:sldMkLst>
      </pc:sldChg>
      <pc:sldChg chg="ord">
        <pc:chgData name="Tracy F. Cramer" userId="49b32621-e6e7-42ff-bd47-efaf5e1edc3f" providerId="ADAL" clId="{CA1F5364-2863-4AC2-BB94-E6B859E02946}" dt="2025-02-04T18:53:28.472" v="63"/>
        <pc:sldMkLst>
          <pc:docMk/>
          <pc:sldMk cId="3398521018" sldId="364"/>
        </pc:sldMkLst>
      </pc:sldChg>
      <pc:sldChg chg="ord">
        <pc:chgData name="Tracy F. Cramer" userId="49b32621-e6e7-42ff-bd47-efaf5e1edc3f" providerId="ADAL" clId="{CA1F5364-2863-4AC2-BB94-E6B859E02946}" dt="2025-02-04T19:08:30.709" v="102"/>
        <pc:sldMkLst>
          <pc:docMk/>
          <pc:sldMk cId="1206224142" sldId="365"/>
        </pc:sldMkLst>
      </pc:sldChg>
      <pc:sldChg chg="delSp mod ord">
        <pc:chgData name="Tracy F. Cramer" userId="49b32621-e6e7-42ff-bd47-efaf5e1edc3f" providerId="ADAL" clId="{CA1F5364-2863-4AC2-BB94-E6B859E02946}" dt="2025-02-04T19:08:23.046" v="100"/>
        <pc:sldMkLst>
          <pc:docMk/>
          <pc:sldMk cId="4161614487" sldId="366"/>
        </pc:sldMkLst>
      </pc:sldChg>
      <pc:sldChg chg="delSp modSp mod">
        <pc:chgData name="Tracy F. Cramer" userId="49b32621-e6e7-42ff-bd47-efaf5e1edc3f" providerId="ADAL" clId="{CA1F5364-2863-4AC2-BB94-E6B859E02946}" dt="2025-02-05T19:55:38.405" v="280" actId="14100"/>
        <pc:sldMkLst>
          <pc:docMk/>
          <pc:sldMk cId="766893019" sldId="367"/>
        </pc:sldMkLst>
      </pc:sldChg>
      <pc:sldChg chg="delSp mod">
        <pc:chgData name="Tracy F. Cramer" userId="49b32621-e6e7-42ff-bd47-efaf5e1edc3f" providerId="ADAL" clId="{CA1F5364-2863-4AC2-BB94-E6B859E02946}" dt="2025-02-05T19:56:00.226" v="281" actId="21"/>
        <pc:sldMkLst>
          <pc:docMk/>
          <pc:sldMk cId="473628544" sldId="369"/>
        </pc:sldMkLst>
      </pc:sldChg>
      <pc:sldChg chg="ord">
        <pc:chgData name="Tracy F. Cramer" userId="49b32621-e6e7-42ff-bd47-efaf5e1edc3f" providerId="ADAL" clId="{CA1F5364-2863-4AC2-BB94-E6B859E02946}" dt="2025-02-04T19:07:51.441" v="97"/>
        <pc:sldMkLst>
          <pc:docMk/>
          <pc:sldMk cId="3249351663" sldId="370"/>
        </pc:sldMkLst>
      </pc:sldChg>
      <pc:sldChg chg="delSp del mod ord">
        <pc:chgData name="Tracy F. Cramer" userId="49b32621-e6e7-42ff-bd47-efaf5e1edc3f" providerId="ADAL" clId="{CA1F5364-2863-4AC2-BB94-E6B859E02946}" dt="2025-06-09T17:20:51.537" v="400" actId="2696"/>
        <pc:sldMkLst>
          <pc:docMk/>
          <pc:sldMk cId="2125961249" sldId="373"/>
        </pc:sldMkLst>
      </pc:sldChg>
      <pc:sldChg chg="del">
        <pc:chgData name="Tracy F. Cramer" userId="49b32621-e6e7-42ff-bd47-efaf5e1edc3f" providerId="ADAL" clId="{CA1F5364-2863-4AC2-BB94-E6B859E02946}" dt="2025-06-09T17:17:26.431" v="378" actId="47"/>
        <pc:sldMkLst>
          <pc:docMk/>
          <pc:sldMk cId="4244397688" sldId="374"/>
        </pc:sldMkLst>
      </pc:sldChg>
      <pc:sldChg chg="delSp modSp mod">
        <pc:chgData name="Tracy F. Cramer" userId="49b32621-e6e7-42ff-bd47-efaf5e1edc3f" providerId="ADAL" clId="{CA1F5364-2863-4AC2-BB94-E6B859E02946}" dt="2025-02-04T18:51:58.497" v="59" actId="207"/>
        <pc:sldMkLst>
          <pc:docMk/>
          <pc:sldMk cId="1155149145" sldId="375"/>
        </pc:sldMkLst>
      </pc:sldChg>
      <pc:sldChg chg="delSp modSp mod">
        <pc:chgData name="Tracy F. Cramer" userId="49b32621-e6e7-42ff-bd47-efaf5e1edc3f" providerId="ADAL" clId="{CA1F5364-2863-4AC2-BB94-E6B859E02946}" dt="2025-02-05T20:04:45.047" v="343" actId="255"/>
        <pc:sldMkLst>
          <pc:docMk/>
          <pc:sldMk cId="2011512421" sldId="376"/>
        </pc:sldMkLst>
      </pc:sldChg>
      <pc:sldChg chg="addSp delSp modSp mod">
        <pc:chgData name="Tracy F. Cramer" userId="49b32621-e6e7-42ff-bd47-efaf5e1edc3f" providerId="ADAL" clId="{CA1F5364-2863-4AC2-BB94-E6B859E02946}" dt="2025-06-09T17:20:34.711" v="399" actId="21"/>
        <pc:sldMkLst>
          <pc:docMk/>
          <pc:sldMk cId="2116848143" sldId="377"/>
        </pc:sldMkLst>
        <pc:spChg chg="del mod">
          <ac:chgData name="Tracy F. Cramer" userId="49b32621-e6e7-42ff-bd47-efaf5e1edc3f" providerId="ADAL" clId="{CA1F5364-2863-4AC2-BB94-E6B859E02946}" dt="2025-06-09T17:20:34.711" v="399" actId="21"/>
          <ac:spMkLst>
            <pc:docMk/>
            <pc:sldMk cId="2116848143" sldId="377"/>
            <ac:spMk id="2" creationId="{3AD219A9-8ABB-22B2-0EFC-C46AA09A36D6}"/>
          </ac:spMkLst>
        </pc:spChg>
        <pc:spChg chg="del mod">
          <ac:chgData name="Tracy F. Cramer" userId="49b32621-e6e7-42ff-bd47-efaf5e1edc3f" providerId="ADAL" clId="{CA1F5364-2863-4AC2-BB94-E6B859E02946}" dt="2025-06-09T17:20:29.857" v="398" actId="21"/>
          <ac:spMkLst>
            <pc:docMk/>
            <pc:sldMk cId="2116848143" sldId="377"/>
            <ac:spMk id="3" creationId="{A3C08286-5F4C-E9E0-3EB7-DF2719806495}"/>
          </ac:spMkLst>
        </pc:spChg>
        <pc:spChg chg="add del mod">
          <ac:chgData name="Tracy F. Cramer" userId="49b32621-e6e7-42ff-bd47-efaf5e1edc3f" providerId="ADAL" clId="{CA1F5364-2863-4AC2-BB94-E6B859E02946}" dt="2025-06-09T17:19:13.838" v="385" actId="22"/>
          <ac:spMkLst>
            <pc:docMk/>
            <pc:sldMk cId="2116848143" sldId="377"/>
            <ac:spMk id="7" creationId="{E48CF0BE-8FC4-05F2-7D0E-69F38D09AEB3}"/>
          </ac:spMkLst>
        </pc:spChg>
        <pc:spChg chg="add mod">
          <ac:chgData name="Tracy F. Cramer" userId="49b32621-e6e7-42ff-bd47-efaf5e1edc3f" providerId="ADAL" clId="{CA1F5364-2863-4AC2-BB94-E6B859E02946}" dt="2025-06-09T17:19:08.711" v="383"/>
          <ac:spMkLst>
            <pc:docMk/>
            <pc:sldMk cId="2116848143" sldId="377"/>
            <ac:spMk id="8" creationId="{2101AB3F-E2D5-6236-B084-AE2B89FA97E2}"/>
          </ac:spMkLst>
        </pc:spChg>
        <pc:spChg chg="add del">
          <ac:chgData name="Tracy F. Cramer" userId="49b32621-e6e7-42ff-bd47-efaf5e1edc3f" providerId="ADAL" clId="{CA1F5364-2863-4AC2-BB94-E6B859E02946}" dt="2025-06-09T17:19:23.124" v="387" actId="22"/>
          <ac:spMkLst>
            <pc:docMk/>
            <pc:sldMk cId="2116848143" sldId="377"/>
            <ac:spMk id="10" creationId="{D18893FA-CD04-6306-A420-388CEF5B5B0C}"/>
          </ac:spMkLst>
        </pc:spChg>
        <pc:spChg chg="add mod">
          <ac:chgData name="Tracy F. Cramer" userId="49b32621-e6e7-42ff-bd47-efaf5e1edc3f" providerId="ADAL" clId="{CA1F5364-2863-4AC2-BB94-E6B859E02946}" dt="2025-06-09T17:20:22.710" v="397"/>
          <ac:spMkLst>
            <pc:docMk/>
            <pc:sldMk cId="2116848143" sldId="377"/>
            <ac:spMk id="14" creationId="{EFAC1D69-A6AA-3B71-0A03-F9A7266D6CA1}"/>
          </ac:spMkLst>
        </pc:spChg>
        <pc:picChg chg="add mod">
          <ac:chgData name="Tracy F. Cramer" userId="49b32621-e6e7-42ff-bd47-efaf5e1edc3f" providerId="ADAL" clId="{CA1F5364-2863-4AC2-BB94-E6B859E02946}" dt="2025-06-09T17:18:19.948" v="380"/>
          <ac:picMkLst>
            <pc:docMk/>
            <pc:sldMk cId="2116848143" sldId="377"/>
            <ac:picMk id="5" creationId="{C38ED656-5C12-30B4-AFB2-C7E2921E92A2}"/>
          </ac:picMkLst>
        </pc:picChg>
        <pc:picChg chg="add mod">
          <ac:chgData name="Tracy F. Cramer" userId="49b32621-e6e7-42ff-bd47-efaf5e1edc3f" providerId="ADAL" clId="{CA1F5364-2863-4AC2-BB94-E6B859E02946}" dt="2025-06-09T17:20:10.897" v="395" actId="1076"/>
          <ac:picMkLst>
            <pc:docMk/>
            <pc:sldMk cId="2116848143" sldId="377"/>
            <ac:picMk id="12" creationId="{CAC05607-92F6-3A85-0DF4-04997E7CBD1F}"/>
          </ac:picMkLst>
        </pc:picChg>
        <pc:picChg chg="add">
          <ac:chgData name="Tracy F. Cramer" userId="49b32621-e6e7-42ff-bd47-efaf5e1edc3f" providerId="ADAL" clId="{CA1F5364-2863-4AC2-BB94-E6B859E02946}" dt="2025-06-09T17:19:56.473" v="393"/>
          <ac:picMkLst>
            <pc:docMk/>
            <pc:sldMk cId="2116848143" sldId="377"/>
            <ac:picMk id="13" creationId="{F8A02413-E7D3-4644-A8AB-513FD47164B6}"/>
          </ac:picMkLst>
        </pc:picChg>
      </pc:sldChg>
      <pc:sldChg chg="modSp add mod ord">
        <pc:chgData name="Tracy F. Cramer" userId="49b32621-e6e7-42ff-bd47-efaf5e1edc3f" providerId="ADAL" clId="{CA1F5364-2863-4AC2-BB94-E6B859E02946}" dt="2025-02-04T18:45:58.023" v="12" actId="207"/>
        <pc:sldMkLst>
          <pc:docMk/>
          <pc:sldMk cId="1641318879" sldId="378"/>
        </pc:sldMkLst>
      </pc:sldChg>
      <pc:sldChg chg="addSp delSp modSp add mod">
        <pc:chgData name="Tracy F. Cramer" userId="49b32621-e6e7-42ff-bd47-efaf5e1edc3f" providerId="ADAL" clId="{CA1F5364-2863-4AC2-BB94-E6B859E02946}" dt="2025-02-04T18:54:18.069" v="66"/>
        <pc:sldMkLst>
          <pc:docMk/>
          <pc:sldMk cId="907685840" sldId="379"/>
        </pc:sldMkLst>
      </pc:sldChg>
      <pc:sldChg chg="addSp delSp modSp add mod ord">
        <pc:chgData name="Tracy F. Cramer" userId="49b32621-e6e7-42ff-bd47-efaf5e1edc3f" providerId="ADAL" clId="{CA1F5364-2863-4AC2-BB94-E6B859E02946}" dt="2025-02-04T19:01:49.763" v="80" actId="14100"/>
        <pc:sldMkLst>
          <pc:docMk/>
          <pc:sldMk cId="1944789984" sldId="380"/>
        </pc:sldMkLst>
      </pc:sldChg>
      <pc:sldChg chg="addSp delSp add mod">
        <pc:chgData name="Tracy F. Cramer" userId="49b32621-e6e7-42ff-bd47-efaf5e1edc3f" providerId="ADAL" clId="{CA1F5364-2863-4AC2-BB94-E6B859E02946}" dt="2025-02-04T19:04:16.528" v="84"/>
        <pc:sldMkLst>
          <pc:docMk/>
          <pc:sldMk cId="1472170572" sldId="381"/>
        </pc:sldMkLst>
      </pc:sldChg>
      <pc:sldChg chg="addSp delSp modSp add del mod ord">
        <pc:chgData name="Tracy F. Cramer" userId="49b32621-e6e7-42ff-bd47-efaf5e1edc3f" providerId="ADAL" clId="{CA1F5364-2863-4AC2-BB94-E6B859E02946}" dt="2025-02-05T19:04:58.252" v="141" actId="2696"/>
        <pc:sldMkLst>
          <pc:docMk/>
          <pc:sldMk cId="1480835821" sldId="382"/>
        </pc:sldMkLst>
      </pc:sldChg>
      <pc:sldChg chg="modSp add mod ord">
        <pc:chgData name="Tracy F. Cramer" userId="49b32621-e6e7-42ff-bd47-efaf5e1edc3f" providerId="ADAL" clId="{CA1F5364-2863-4AC2-BB94-E6B859E02946}" dt="2025-02-05T19:07:09.593" v="179" actId="14100"/>
        <pc:sldMkLst>
          <pc:docMk/>
          <pc:sldMk cId="3282249685" sldId="382"/>
        </pc:sldMkLst>
      </pc:sldChg>
      <pc:sldChg chg="modSp add mod">
        <pc:chgData name="Tracy F. Cramer" userId="49b32621-e6e7-42ff-bd47-efaf5e1edc3f" providerId="ADAL" clId="{CA1F5364-2863-4AC2-BB94-E6B859E02946}" dt="2025-02-05T19:55:00.482" v="278" actId="5793"/>
        <pc:sldMkLst>
          <pc:docMk/>
          <pc:sldMk cId="316928712" sldId="383"/>
        </pc:sldMkLst>
      </pc:sldChg>
      <pc:sldChg chg="addSp delSp modSp add mod">
        <pc:chgData name="Tracy F. Cramer" userId="49b32621-e6e7-42ff-bd47-efaf5e1edc3f" providerId="ADAL" clId="{CA1F5364-2863-4AC2-BB94-E6B859E02946}" dt="2025-02-05T20:04:18.644" v="341" actId="14100"/>
        <pc:sldMkLst>
          <pc:docMk/>
          <pc:sldMk cId="3695422667" sldId="384"/>
        </pc:sldMkLst>
      </pc:sldChg>
    </pc:docChg>
  </pc:docChgLst>
  <pc:docChgLst>
    <pc:chgData name="Katherine Muhlenbruch" userId="28ab5d2c-b526-48b1-b014-ff6d663c2e44" providerId="ADAL" clId="{AB548AFA-1BED-4AF9-8980-AD60B89A3DBC}"/>
    <pc:docChg chg="undo custSel addSld delSld modSld sldOrd">
      <pc:chgData name="Katherine Muhlenbruch" userId="28ab5d2c-b526-48b1-b014-ff6d663c2e44" providerId="ADAL" clId="{AB548AFA-1BED-4AF9-8980-AD60B89A3DBC}" dt="2020-04-18T02:57:26.836" v="14461"/>
      <pc:docMkLst>
        <pc:docMk/>
      </pc:docMkLst>
      <pc:sldChg chg="modNotesTx">
        <pc:chgData name="Katherine Muhlenbruch" userId="28ab5d2c-b526-48b1-b014-ff6d663c2e44" providerId="ADAL" clId="{AB548AFA-1BED-4AF9-8980-AD60B89A3DBC}" dt="2020-04-17T16:00:47.991" v="1621" actId="20577"/>
        <pc:sldMkLst>
          <pc:docMk/>
          <pc:sldMk cId="2943829004" sldId="273"/>
        </pc:sldMkLst>
      </pc:sldChg>
      <pc:sldChg chg="del">
        <pc:chgData name="Katherine Muhlenbruch" userId="28ab5d2c-b526-48b1-b014-ff6d663c2e44" providerId="ADAL" clId="{AB548AFA-1BED-4AF9-8980-AD60B89A3DBC}" dt="2020-04-17T17:06:48.192" v="3896" actId="2696"/>
        <pc:sldMkLst>
          <pc:docMk/>
          <pc:sldMk cId="1208684510" sldId="274"/>
        </pc:sldMkLst>
      </pc:sldChg>
      <pc:sldChg chg="modSp">
        <pc:chgData name="Katherine Muhlenbruch" userId="28ab5d2c-b526-48b1-b014-ff6d663c2e44" providerId="ADAL" clId="{AB548AFA-1BED-4AF9-8980-AD60B89A3DBC}" dt="2020-04-17T12:44:07.866" v="36" actId="27636"/>
        <pc:sldMkLst>
          <pc:docMk/>
          <pc:sldMk cId="2624914315" sldId="275"/>
        </pc:sldMkLst>
      </pc:sldChg>
      <pc:sldChg chg="modSp">
        <pc:chgData name="Katherine Muhlenbruch" userId="28ab5d2c-b526-48b1-b014-ff6d663c2e44" providerId="ADAL" clId="{AB548AFA-1BED-4AF9-8980-AD60B89A3DBC}" dt="2020-04-17T19:22:45.023" v="5515" actId="20577"/>
        <pc:sldMkLst>
          <pc:docMk/>
          <pc:sldMk cId="3553216320" sldId="278"/>
        </pc:sldMkLst>
      </pc:sldChg>
      <pc:sldChg chg="modNotesTx">
        <pc:chgData name="Katherine Muhlenbruch" userId="28ab5d2c-b526-48b1-b014-ff6d663c2e44" providerId="ADAL" clId="{AB548AFA-1BED-4AF9-8980-AD60B89A3DBC}" dt="2020-04-17T23:09:38.451" v="9900" actId="20577"/>
        <pc:sldMkLst>
          <pc:docMk/>
          <pc:sldMk cId="191928048" sldId="279"/>
        </pc:sldMkLst>
      </pc:sldChg>
      <pc:sldChg chg="modNotesTx">
        <pc:chgData name="Katherine Muhlenbruch" userId="28ab5d2c-b526-48b1-b014-ff6d663c2e44" providerId="ADAL" clId="{AB548AFA-1BED-4AF9-8980-AD60B89A3DBC}" dt="2020-04-17T23:15:56.810" v="10608" actId="20577"/>
        <pc:sldMkLst>
          <pc:docMk/>
          <pc:sldMk cId="2167230209" sldId="280"/>
        </pc:sldMkLst>
      </pc:sldChg>
      <pc:sldChg chg="modNotesTx">
        <pc:chgData name="Katherine Muhlenbruch" userId="28ab5d2c-b526-48b1-b014-ff6d663c2e44" providerId="ADAL" clId="{AB548AFA-1BED-4AF9-8980-AD60B89A3DBC}" dt="2020-04-17T23:29:47.048" v="11567" actId="20577"/>
        <pc:sldMkLst>
          <pc:docMk/>
          <pc:sldMk cId="472518508" sldId="281"/>
        </pc:sldMkLst>
      </pc:sldChg>
      <pc:sldChg chg="modNotesTx">
        <pc:chgData name="Katherine Muhlenbruch" userId="28ab5d2c-b526-48b1-b014-ff6d663c2e44" providerId="ADAL" clId="{AB548AFA-1BED-4AF9-8980-AD60B89A3DBC}" dt="2020-04-17T23:25:07.973" v="11236" actId="20577"/>
        <pc:sldMkLst>
          <pc:docMk/>
          <pc:sldMk cId="32679735" sldId="282"/>
        </pc:sldMkLst>
      </pc:sldChg>
      <pc:sldChg chg="ord modNotesTx">
        <pc:chgData name="Katherine Muhlenbruch" userId="28ab5d2c-b526-48b1-b014-ff6d663c2e44" providerId="ADAL" clId="{AB548AFA-1BED-4AF9-8980-AD60B89A3DBC}" dt="2020-04-18T01:59:15.920" v="12039" actId="20577"/>
        <pc:sldMkLst>
          <pc:docMk/>
          <pc:sldMk cId="140332797" sldId="283"/>
        </pc:sldMkLst>
      </pc:sldChg>
      <pc:sldChg chg="modSp del">
        <pc:chgData name="Katherine Muhlenbruch" userId="28ab5d2c-b526-48b1-b014-ff6d663c2e44" providerId="ADAL" clId="{AB548AFA-1BED-4AF9-8980-AD60B89A3DBC}" dt="2020-04-17T19:41:42.199" v="5931" actId="47"/>
        <pc:sldMkLst>
          <pc:docMk/>
          <pc:sldMk cId="840056905" sldId="284"/>
        </pc:sldMkLst>
      </pc:sldChg>
      <pc:sldChg chg="modNotesTx">
        <pc:chgData name="Katherine Muhlenbruch" userId="28ab5d2c-b526-48b1-b014-ff6d663c2e44" providerId="ADAL" clId="{AB548AFA-1BED-4AF9-8980-AD60B89A3DBC}" dt="2020-04-18T02:56:57.976" v="14459" actId="20577"/>
        <pc:sldMkLst>
          <pc:docMk/>
          <pc:sldMk cId="2084353708" sldId="286"/>
        </pc:sldMkLst>
      </pc:sldChg>
      <pc:sldChg chg="del">
        <pc:chgData name="Katherine Muhlenbruch" userId="28ab5d2c-b526-48b1-b014-ff6d663c2e44" providerId="ADAL" clId="{AB548AFA-1BED-4AF9-8980-AD60B89A3DBC}" dt="2020-04-17T12:55:35.643" v="388" actId="47"/>
        <pc:sldMkLst>
          <pc:docMk/>
          <pc:sldMk cId="2184453237" sldId="289"/>
        </pc:sldMkLst>
      </pc:sldChg>
      <pc:sldChg chg="modSp modNotesTx">
        <pc:chgData name="Katherine Muhlenbruch" userId="28ab5d2c-b526-48b1-b014-ff6d663c2e44" providerId="ADAL" clId="{AB548AFA-1BED-4AF9-8980-AD60B89A3DBC}" dt="2020-04-18T02:16:03.986" v="12956" actId="20577"/>
        <pc:sldMkLst>
          <pc:docMk/>
          <pc:sldMk cId="1762522213" sldId="290"/>
        </pc:sldMkLst>
      </pc:sldChg>
      <pc:sldChg chg="modSp">
        <pc:chgData name="Katherine Muhlenbruch" userId="28ab5d2c-b526-48b1-b014-ff6d663c2e44" providerId="ADAL" clId="{AB548AFA-1BED-4AF9-8980-AD60B89A3DBC}" dt="2020-04-17T19:17:02.501" v="5421" actId="20577"/>
        <pc:sldMkLst>
          <pc:docMk/>
          <pc:sldMk cId="2564042065" sldId="292"/>
        </pc:sldMkLst>
      </pc:sldChg>
      <pc:sldChg chg="del">
        <pc:chgData name="Katherine Muhlenbruch" userId="28ab5d2c-b526-48b1-b014-ff6d663c2e44" providerId="ADAL" clId="{AB548AFA-1BED-4AF9-8980-AD60B89A3DBC}" dt="2020-04-17T18:23:21.942" v="5016" actId="47"/>
        <pc:sldMkLst>
          <pc:docMk/>
          <pc:sldMk cId="66508355" sldId="294"/>
        </pc:sldMkLst>
      </pc:sldChg>
      <pc:sldChg chg="modSp">
        <pc:chgData name="Katherine Muhlenbruch" userId="28ab5d2c-b526-48b1-b014-ff6d663c2e44" providerId="ADAL" clId="{AB548AFA-1BED-4AF9-8980-AD60B89A3DBC}" dt="2020-04-17T17:30:22.409" v="4439" actId="20577"/>
        <pc:sldMkLst>
          <pc:docMk/>
          <pc:sldMk cId="2006411894" sldId="296"/>
        </pc:sldMkLst>
      </pc:sldChg>
      <pc:sldChg chg="modNotesTx">
        <pc:chgData name="Katherine Muhlenbruch" userId="28ab5d2c-b526-48b1-b014-ff6d663c2e44" providerId="ADAL" clId="{AB548AFA-1BED-4AF9-8980-AD60B89A3DBC}" dt="2020-04-17T17:06:26.262" v="3895" actId="20577"/>
        <pc:sldMkLst>
          <pc:docMk/>
          <pc:sldMk cId="1262509832" sldId="297"/>
        </pc:sldMkLst>
      </pc:sldChg>
      <pc:sldChg chg="modSp modNotesTx">
        <pc:chgData name="Katherine Muhlenbruch" userId="28ab5d2c-b526-48b1-b014-ff6d663c2e44" providerId="ADAL" clId="{AB548AFA-1BED-4AF9-8980-AD60B89A3DBC}" dt="2020-04-17T22:32:09.736" v="8462" actId="313"/>
        <pc:sldMkLst>
          <pc:docMk/>
          <pc:sldMk cId="2399804329" sldId="298"/>
        </pc:sldMkLst>
      </pc:sldChg>
      <pc:sldChg chg="modNotesTx">
        <pc:chgData name="Katherine Muhlenbruch" userId="28ab5d2c-b526-48b1-b014-ff6d663c2e44" providerId="ADAL" clId="{AB548AFA-1BED-4AF9-8980-AD60B89A3DBC}" dt="2020-04-17T22:27:53.664" v="8461" actId="20577"/>
        <pc:sldMkLst>
          <pc:docMk/>
          <pc:sldMk cId="2172721049" sldId="300"/>
        </pc:sldMkLst>
      </pc:sldChg>
      <pc:sldChg chg="modSp modNotesTx">
        <pc:chgData name="Katherine Muhlenbruch" userId="28ab5d2c-b526-48b1-b014-ff6d663c2e44" providerId="ADAL" clId="{AB548AFA-1BED-4AF9-8980-AD60B89A3DBC}" dt="2020-04-17T17:34:20.739" v="4723" actId="14100"/>
        <pc:sldMkLst>
          <pc:docMk/>
          <pc:sldMk cId="3645539829" sldId="324"/>
        </pc:sldMkLst>
      </pc:sldChg>
      <pc:sldChg chg="modSp new del">
        <pc:chgData name="Katherine Muhlenbruch" userId="28ab5d2c-b526-48b1-b014-ff6d663c2e44" providerId="ADAL" clId="{AB548AFA-1BED-4AF9-8980-AD60B89A3DBC}" dt="2020-04-17T16:40:03.875" v="2854" actId="47"/>
        <pc:sldMkLst>
          <pc:docMk/>
          <pc:sldMk cId="290702341" sldId="325"/>
        </pc:sldMkLst>
      </pc:sldChg>
      <pc:sldChg chg="modSp add ord modNotesTx">
        <pc:chgData name="Katherine Muhlenbruch" userId="28ab5d2c-b526-48b1-b014-ff6d663c2e44" providerId="ADAL" clId="{AB548AFA-1BED-4AF9-8980-AD60B89A3DBC}" dt="2020-04-17T23:32:32.348" v="11917" actId="20577"/>
        <pc:sldMkLst>
          <pc:docMk/>
          <pc:sldMk cId="985715519" sldId="325"/>
        </pc:sldMkLst>
      </pc:sldChg>
      <pc:sldChg chg="modSp new del">
        <pc:chgData name="Katherine Muhlenbruch" userId="28ab5d2c-b526-48b1-b014-ff6d663c2e44" providerId="ADAL" clId="{AB548AFA-1BED-4AF9-8980-AD60B89A3DBC}" dt="2020-04-17T16:39:20.270" v="2844" actId="2696"/>
        <pc:sldMkLst>
          <pc:docMk/>
          <pc:sldMk cId="1000753630" sldId="325"/>
        </pc:sldMkLst>
      </pc:sldChg>
      <pc:sldChg chg="new del">
        <pc:chgData name="Katherine Muhlenbruch" userId="28ab5d2c-b526-48b1-b014-ff6d663c2e44" providerId="ADAL" clId="{AB548AFA-1BED-4AF9-8980-AD60B89A3DBC}" dt="2020-04-17T16:45:45.627" v="2856" actId="47"/>
        <pc:sldMkLst>
          <pc:docMk/>
          <pc:sldMk cId="1121040099" sldId="325"/>
        </pc:sldMkLst>
      </pc:sldChg>
      <pc:sldChg chg="modSp add">
        <pc:chgData name="Katherine Muhlenbruch" userId="28ab5d2c-b526-48b1-b014-ff6d663c2e44" providerId="ADAL" clId="{AB548AFA-1BED-4AF9-8980-AD60B89A3DBC}" dt="2020-04-17T17:37:50.546" v="4951" actId="20577"/>
        <pc:sldMkLst>
          <pc:docMk/>
          <pc:sldMk cId="3896083861" sldId="326"/>
        </pc:sldMkLst>
      </pc:sldChg>
      <pc:sldChg chg="modSp add ord">
        <pc:chgData name="Katherine Muhlenbruch" userId="28ab5d2c-b526-48b1-b014-ff6d663c2e44" providerId="ADAL" clId="{AB548AFA-1BED-4AF9-8980-AD60B89A3DBC}" dt="2020-04-17T18:34:31.529" v="5364"/>
        <pc:sldMkLst>
          <pc:docMk/>
          <pc:sldMk cId="404409777" sldId="327"/>
        </pc:sldMkLst>
      </pc:sldChg>
      <pc:sldChg chg="modSp add ord">
        <pc:chgData name="Katherine Muhlenbruch" userId="28ab5d2c-b526-48b1-b014-ff6d663c2e44" providerId="ADAL" clId="{AB548AFA-1BED-4AF9-8980-AD60B89A3DBC}" dt="2020-04-18T02:57:26.836" v="14461"/>
        <pc:sldMkLst>
          <pc:docMk/>
          <pc:sldMk cId="3776235968" sldId="328"/>
        </pc:sldMkLst>
      </pc:sldChg>
      <pc:sldChg chg="modSp add del">
        <pc:chgData name="Katherine Muhlenbruch" userId="28ab5d2c-b526-48b1-b014-ff6d663c2e44" providerId="ADAL" clId="{AB548AFA-1BED-4AF9-8980-AD60B89A3DBC}" dt="2020-04-17T20:04:45.918" v="6020" actId="47"/>
        <pc:sldMkLst>
          <pc:docMk/>
          <pc:sldMk cId="4107213612" sldId="328"/>
        </pc:sldMkLst>
      </pc:sldChg>
    </pc:docChg>
  </pc:docChgLst>
  <pc:docChgLst>
    <pc:chgData name="Tracy F. Cramer" userId="49b32621-e6e7-42ff-bd47-efaf5e1edc3f" providerId="ADAL" clId="{62E038FF-43B7-4A49-A322-CFC41CB31498}"/>
    <pc:docChg chg="undo redo custSel addSld delSld modSld sldOrd">
      <pc:chgData name="Tracy F. Cramer" userId="49b32621-e6e7-42ff-bd47-efaf5e1edc3f" providerId="ADAL" clId="{62E038FF-43B7-4A49-A322-CFC41CB31498}" dt="2022-03-03T01:43:11.845" v="3142"/>
      <pc:docMkLst>
        <pc:docMk/>
      </pc:docMkLst>
      <pc:sldChg chg="modSp mod">
        <pc:chgData name="Tracy F. Cramer" userId="49b32621-e6e7-42ff-bd47-efaf5e1edc3f" providerId="ADAL" clId="{62E038FF-43B7-4A49-A322-CFC41CB31498}" dt="2022-02-28T16:02:10.937" v="2960" actId="14100"/>
        <pc:sldMkLst>
          <pc:docMk/>
          <pc:sldMk cId="3319307358" sldId="270"/>
        </pc:sldMkLst>
      </pc:sldChg>
      <pc:sldChg chg="modSp mod ord">
        <pc:chgData name="Tracy F. Cramer" userId="49b32621-e6e7-42ff-bd47-efaf5e1edc3f" providerId="ADAL" clId="{62E038FF-43B7-4A49-A322-CFC41CB31498}" dt="2021-10-22T18:46:45.052" v="553" actId="20577"/>
        <pc:sldMkLst>
          <pc:docMk/>
          <pc:sldMk cId="2624914315" sldId="275"/>
        </pc:sldMkLst>
      </pc:sldChg>
      <pc:sldChg chg="modSp mod">
        <pc:chgData name="Tracy F. Cramer" userId="49b32621-e6e7-42ff-bd47-efaf5e1edc3f" providerId="ADAL" clId="{62E038FF-43B7-4A49-A322-CFC41CB31498}" dt="2022-02-28T16:07:03.874" v="2966" actId="20577"/>
        <pc:sldMkLst>
          <pc:docMk/>
          <pc:sldMk cId="32679735" sldId="282"/>
        </pc:sldMkLst>
      </pc:sldChg>
      <pc:sldChg chg="ord">
        <pc:chgData name="Tracy F. Cramer" userId="49b32621-e6e7-42ff-bd47-efaf5e1edc3f" providerId="ADAL" clId="{62E038FF-43B7-4A49-A322-CFC41CB31498}" dt="2022-02-26T00:47:02.706" v="1054"/>
        <pc:sldMkLst>
          <pc:docMk/>
          <pc:sldMk cId="140332797" sldId="283"/>
        </pc:sldMkLst>
      </pc:sldChg>
      <pc:sldChg chg="modSp mod">
        <pc:chgData name="Tracy F. Cramer" userId="49b32621-e6e7-42ff-bd47-efaf5e1edc3f" providerId="ADAL" clId="{62E038FF-43B7-4A49-A322-CFC41CB31498}" dt="2021-09-26T20:34:13.795" v="2" actId="1035"/>
        <pc:sldMkLst>
          <pc:docMk/>
          <pc:sldMk cId="4251724575" sldId="285"/>
        </pc:sldMkLst>
      </pc:sldChg>
      <pc:sldChg chg="modSp mod">
        <pc:chgData name="Tracy F. Cramer" userId="49b32621-e6e7-42ff-bd47-efaf5e1edc3f" providerId="ADAL" clId="{62E038FF-43B7-4A49-A322-CFC41CB31498}" dt="2022-02-28T16:08:34.674" v="2972" actId="20577"/>
        <pc:sldMkLst>
          <pc:docMk/>
          <pc:sldMk cId="1762522213" sldId="290"/>
        </pc:sldMkLst>
      </pc:sldChg>
      <pc:sldChg chg="modSp mod">
        <pc:chgData name="Tracy F. Cramer" userId="49b32621-e6e7-42ff-bd47-efaf5e1edc3f" providerId="ADAL" clId="{62E038FF-43B7-4A49-A322-CFC41CB31498}" dt="2022-02-26T01:04:34.458" v="1163" actId="6549"/>
        <pc:sldMkLst>
          <pc:docMk/>
          <pc:sldMk cId="1290852042" sldId="291"/>
        </pc:sldMkLst>
      </pc:sldChg>
      <pc:sldChg chg="modSp mod">
        <pc:chgData name="Tracy F. Cramer" userId="49b32621-e6e7-42ff-bd47-efaf5e1edc3f" providerId="ADAL" clId="{62E038FF-43B7-4A49-A322-CFC41CB31498}" dt="2022-02-28T16:08:56.370" v="2976" actId="20577"/>
        <pc:sldMkLst>
          <pc:docMk/>
          <pc:sldMk cId="2564042065" sldId="292"/>
        </pc:sldMkLst>
      </pc:sldChg>
      <pc:sldChg chg="modSp mod">
        <pc:chgData name="Tracy F. Cramer" userId="49b32621-e6e7-42ff-bd47-efaf5e1edc3f" providerId="ADAL" clId="{62E038FF-43B7-4A49-A322-CFC41CB31498}" dt="2022-02-26T01:21:25.539" v="1271" actId="20577"/>
        <pc:sldMkLst>
          <pc:docMk/>
          <pc:sldMk cId="2006411894" sldId="296"/>
        </pc:sldMkLst>
      </pc:sldChg>
      <pc:sldChg chg="modSp mod ord">
        <pc:chgData name="Tracy F. Cramer" userId="49b32621-e6e7-42ff-bd47-efaf5e1edc3f" providerId="ADAL" clId="{62E038FF-43B7-4A49-A322-CFC41CB31498}" dt="2022-02-28T16:11:02.090" v="2978" actId="20577"/>
        <pc:sldMkLst>
          <pc:docMk/>
          <pc:sldMk cId="257267705" sldId="310"/>
        </pc:sldMkLst>
      </pc:sldChg>
      <pc:sldChg chg="modSp mod">
        <pc:chgData name="Tracy F. Cramer" userId="49b32621-e6e7-42ff-bd47-efaf5e1edc3f" providerId="ADAL" clId="{62E038FF-43B7-4A49-A322-CFC41CB31498}" dt="2022-03-03T01:42:55.277" v="3140"/>
        <pc:sldMkLst>
          <pc:docMk/>
          <pc:sldMk cId="2313675728" sldId="315"/>
        </pc:sldMkLst>
      </pc:sldChg>
      <pc:sldChg chg="modSp mod">
        <pc:chgData name="Tracy F. Cramer" userId="49b32621-e6e7-42ff-bd47-efaf5e1edc3f" providerId="ADAL" clId="{62E038FF-43B7-4A49-A322-CFC41CB31498}" dt="2022-02-28T16:07:56.066" v="2970" actId="20577"/>
        <pc:sldMkLst>
          <pc:docMk/>
          <pc:sldMk cId="985715519" sldId="325"/>
        </pc:sldMkLst>
      </pc:sldChg>
      <pc:sldChg chg="modSp mod">
        <pc:chgData name="Tracy F. Cramer" userId="49b32621-e6e7-42ff-bd47-efaf5e1edc3f" providerId="ADAL" clId="{62E038FF-43B7-4A49-A322-CFC41CB31498}" dt="2022-02-26T01:05:51.683" v="1165" actId="20577"/>
        <pc:sldMkLst>
          <pc:docMk/>
          <pc:sldMk cId="404409777" sldId="327"/>
        </pc:sldMkLst>
      </pc:sldChg>
      <pc:sldChg chg="ord">
        <pc:chgData name="Tracy F. Cramer" userId="49b32621-e6e7-42ff-bd47-efaf5e1edc3f" providerId="ADAL" clId="{62E038FF-43B7-4A49-A322-CFC41CB31498}" dt="2022-02-26T01:34:14.398" v="1332"/>
        <pc:sldMkLst>
          <pc:docMk/>
          <pc:sldMk cId="3776235968" sldId="328"/>
        </pc:sldMkLst>
      </pc:sldChg>
      <pc:sldChg chg="modSp mod">
        <pc:chgData name="Tracy F. Cramer" userId="49b32621-e6e7-42ff-bd47-efaf5e1edc3f" providerId="ADAL" clId="{62E038FF-43B7-4A49-A322-CFC41CB31498}" dt="2021-10-22T17:36:30.724" v="458" actId="6549"/>
        <pc:sldMkLst>
          <pc:docMk/>
          <pc:sldMk cId="881966528" sldId="333"/>
        </pc:sldMkLst>
      </pc:sldChg>
      <pc:sldChg chg="modSp mod ord">
        <pc:chgData name="Tracy F. Cramer" userId="49b32621-e6e7-42ff-bd47-efaf5e1edc3f" providerId="ADAL" clId="{62E038FF-43B7-4A49-A322-CFC41CB31498}" dt="2022-02-26T01:01:36.205" v="1145" actId="14100"/>
        <pc:sldMkLst>
          <pc:docMk/>
          <pc:sldMk cId="1873254702" sldId="335"/>
        </pc:sldMkLst>
      </pc:sldChg>
      <pc:sldChg chg="delSp modSp mod">
        <pc:chgData name="Tracy F. Cramer" userId="49b32621-e6e7-42ff-bd47-efaf5e1edc3f" providerId="ADAL" clId="{62E038FF-43B7-4A49-A322-CFC41CB31498}" dt="2021-10-22T18:50:54.413" v="647" actId="21"/>
        <pc:sldMkLst>
          <pc:docMk/>
          <pc:sldMk cId="4252108043" sldId="337"/>
        </pc:sldMkLst>
      </pc:sldChg>
      <pc:sldChg chg="delSp modSp mod">
        <pc:chgData name="Tracy F. Cramer" userId="49b32621-e6e7-42ff-bd47-efaf5e1edc3f" providerId="ADAL" clId="{62E038FF-43B7-4A49-A322-CFC41CB31498}" dt="2022-02-26T01:20:18.391" v="1267" actId="20577"/>
        <pc:sldMkLst>
          <pc:docMk/>
          <pc:sldMk cId="831389168" sldId="338"/>
        </pc:sldMkLst>
      </pc:sldChg>
      <pc:sldChg chg="modSp mod">
        <pc:chgData name="Tracy F. Cramer" userId="49b32621-e6e7-42ff-bd47-efaf5e1edc3f" providerId="ADAL" clId="{62E038FF-43B7-4A49-A322-CFC41CB31498}" dt="2022-03-02T21:55:06.433" v="3077" actId="6549"/>
        <pc:sldMkLst>
          <pc:docMk/>
          <pc:sldMk cId="646243253" sldId="339"/>
        </pc:sldMkLst>
      </pc:sldChg>
      <pc:sldChg chg="modSp mod">
        <pc:chgData name="Tracy F. Cramer" userId="49b32621-e6e7-42ff-bd47-efaf5e1edc3f" providerId="ADAL" clId="{62E038FF-43B7-4A49-A322-CFC41CB31498}" dt="2022-03-03T00:16:59.609" v="3118" actId="6549"/>
        <pc:sldMkLst>
          <pc:docMk/>
          <pc:sldMk cId="3133912511" sldId="340"/>
        </pc:sldMkLst>
      </pc:sldChg>
      <pc:sldChg chg="modSp mod ord">
        <pc:chgData name="Tracy F. Cramer" userId="49b32621-e6e7-42ff-bd47-efaf5e1edc3f" providerId="ADAL" clId="{62E038FF-43B7-4A49-A322-CFC41CB31498}" dt="2022-03-03T01:43:11.845" v="3142"/>
        <pc:sldMkLst>
          <pc:docMk/>
          <pc:sldMk cId="1796603392" sldId="341"/>
        </pc:sldMkLst>
      </pc:sldChg>
      <pc:sldChg chg="modSp mod">
        <pc:chgData name="Tracy F. Cramer" userId="49b32621-e6e7-42ff-bd47-efaf5e1edc3f" providerId="ADAL" clId="{62E038FF-43B7-4A49-A322-CFC41CB31498}" dt="2021-10-22T17:34:54.346" v="451" actId="27636"/>
        <pc:sldMkLst>
          <pc:docMk/>
          <pc:sldMk cId="3508680872" sldId="342"/>
        </pc:sldMkLst>
      </pc:sldChg>
      <pc:sldChg chg="ord">
        <pc:chgData name="Tracy F. Cramer" userId="49b32621-e6e7-42ff-bd47-efaf5e1edc3f" providerId="ADAL" clId="{62E038FF-43B7-4A49-A322-CFC41CB31498}" dt="2021-10-22T16:59:56.224" v="27"/>
        <pc:sldMkLst>
          <pc:docMk/>
          <pc:sldMk cId="1474968275" sldId="343"/>
        </pc:sldMkLst>
      </pc:sldChg>
      <pc:sldChg chg="addSp delSp modSp mod">
        <pc:chgData name="Tracy F. Cramer" userId="49b32621-e6e7-42ff-bd47-efaf5e1edc3f" providerId="ADAL" clId="{62E038FF-43B7-4A49-A322-CFC41CB31498}" dt="2021-10-22T15:44:48.519" v="21" actId="14100"/>
        <pc:sldMkLst>
          <pc:docMk/>
          <pc:sldMk cId="1981129317" sldId="344"/>
        </pc:sldMkLst>
      </pc:sldChg>
      <pc:sldChg chg="modSp mod ord">
        <pc:chgData name="Tracy F. Cramer" userId="49b32621-e6e7-42ff-bd47-efaf5e1edc3f" providerId="ADAL" clId="{62E038FF-43B7-4A49-A322-CFC41CB31498}" dt="2022-03-02T20:51:57.517" v="3052" actId="20577"/>
        <pc:sldMkLst>
          <pc:docMk/>
          <pc:sldMk cId="2482445570" sldId="345"/>
        </pc:sldMkLst>
      </pc:sldChg>
      <pc:sldChg chg="delSp modSp del mod">
        <pc:chgData name="Tracy F. Cramer" userId="49b32621-e6e7-42ff-bd47-efaf5e1edc3f" providerId="ADAL" clId="{62E038FF-43B7-4A49-A322-CFC41CB31498}" dt="2021-10-22T18:23:54.521" v="547" actId="47"/>
        <pc:sldMkLst>
          <pc:docMk/>
          <pc:sldMk cId="3081109005" sldId="349"/>
        </pc:sldMkLst>
      </pc:sldChg>
      <pc:sldChg chg="modSp mod">
        <pc:chgData name="Tracy F. Cramer" userId="49b32621-e6e7-42ff-bd47-efaf5e1edc3f" providerId="ADAL" clId="{62E038FF-43B7-4A49-A322-CFC41CB31498}" dt="2022-02-26T01:37:09.312" v="1354" actId="20577"/>
        <pc:sldMkLst>
          <pc:docMk/>
          <pc:sldMk cId="1927284423" sldId="350"/>
        </pc:sldMkLst>
      </pc:sldChg>
      <pc:sldChg chg="del">
        <pc:chgData name="Tracy F. Cramer" userId="49b32621-e6e7-42ff-bd47-efaf5e1edc3f" providerId="ADAL" clId="{62E038FF-43B7-4A49-A322-CFC41CB31498}" dt="2021-10-22T17:32:43.367" v="419" actId="47"/>
        <pc:sldMkLst>
          <pc:docMk/>
          <pc:sldMk cId="1460436240" sldId="352"/>
        </pc:sldMkLst>
      </pc:sldChg>
      <pc:sldChg chg="modSp mod">
        <pc:chgData name="Tracy F. Cramer" userId="49b32621-e6e7-42ff-bd47-efaf5e1edc3f" providerId="ADAL" clId="{62E038FF-43B7-4A49-A322-CFC41CB31498}" dt="2022-02-26T01:12:03.831" v="1177" actId="14100"/>
        <pc:sldMkLst>
          <pc:docMk/>
          <pc:sldMk cId="1572508458" sldId="353"/>
        </pc:sldMkLst>
      </pc:sldChg>
      <pc:sldChg chg="modSp mod">
        <pc:chgData name="Tracy F. Cramer" userId="49b32621-e6e7-42ff-bd47-efaf5e1edc3f" providerId="ADAL" clId="{62E038FF-43B7-4A49-A322-CFC41CB31498}" dt="2022-03-03T00:06:27.510" v="3098" actId="207"/>
        <pc:sldMkLst>
          <pc:docMk/>
          <pc:sldMk cId="4216182002" sldId="354"/>
        </pc:sldMkLst>
      </pc:sldChg>
      <pc:sldChg chg="modSp add mod ord">
        <pc:chgData name="Tracy F. Cramer" userId="49b32621-e6e7-42ff-bd47-efaf5e1edc3f" providerId="ADAL" clId="{62E038FF-43B7-4A49-A322-CFC41CB31498}" dt="2022-02-28T16:18:28.228" v="3018" actId="20577"/>
        <pc:sldMkLst>
          <pc:docMk/>
          <pc:sldMk cId="3162169775" sldId="355"/>
        </pc:sldMkLst>
      </pc:sldChg>
      <pc:sldChg chg="modSp add mod ord">
        <pc:chgData name="Tracy F. Cramer" userId="49b32621-e6e7-42ff-bd47-efaf5e1edc3f" providerId="ADAL" clId="{62E038FF-43B7-4A49-A322-CFC41CB31498}" dt="2022-02-28T16:03:17.259" v="2962"/>
        <pc:sldMkLst>
          <pc:docMk/>
          <pc:sldMk cId="4037819283" sldId="356"/>
        </pc:sldMkLst>
      </pc:sldChg>
      <pc:sldChg chg="modSp add mod ord">
        <pc:chgData name="Tracy F. Cramer" userId="49b32621-e6e7-42ff-bd47-efaf5e1edc3f" providerId="ADAL" clId="{62E038FF-43B7-4A49-A322-CFC41CB31498}" dt="2022-02-26T21:57:16.857" v="1457" actId="255"/>
        <pc:sldMkLst>
          <pc:docMk/>
          <pc:sldMk cId="3008462106" sldId="357"/>
        </pc:sldMkLst>
      </pc:sldChg>
      <pc:sldChg chg="modSp add mod">
        <pc:chgData name="Tracy F. Cramer" userId="49b32621-e6e7-42ff-bd47-efaf5e1edc3f" providerId="ADAL" clId="{62E038FF-43B7-4A49-A322-CFC41CB31498}" dt="2022-03-03T00:03:38.019" v="3097" actId="20577"/>
        <pc:sldMkLst>
          <pc:docMk/>
          <pc:sldMk cId="2048745853" sldId="358"/>
        </pc:sldMkLst>
      </pc:sldChg>
    </pc:docChg>
  </pc:docChgLst>
  <pc:docChgLst>
    <pc:chgData name="Tracy F. Cramer" userId="49b32621-e6e7-42ff-bd47-efaf5e1edc3f" providerId="ADAL" clId="{E5A3F7AF-4262-45F6-A6D9-CF6CF65A3273}"/>
    <pc:docChg chg="undo redo custSel addSld delSld modSld sldOrd">
      <pc:chgData name="Tracy F. Cramer" userId="49b32621-e6e7-42ff-bd47-efaf5e1edc3f" providerId="ADAL" clId="{E5A3F7AF-4262-45F6-A6D9-CF6CF65A3273}" dt="2024-01-23T17:21:55.440" v="2420" actId="6549"/>
      <pc:docMkLst>
        <pc:docMk/>
      </pc:docMkLst>
      <pc:sldChg chg="modSp mod">
        <pc:chgData name="Tracy F. Cramer" userId="49b32621-e6e7-42ff-bd47-efaf5e1edc3f" providerId="ADAL" clId="{E5A3F7AF-4262-45F6-A6D9-CF6CF65A3273}" dt="2023-12-12T17:03:26.920" v="679" actId="6549"/>
        <pc:sldMkLst>
          <pc:docMk/>
          <pc:sldMk cId="2315914006" sldId="268"/>
        </pc:sldMkLst>
      </pc:sldChg>
      <pc:sldChg chg="del">
        <pc:chgData name="Tracy F. Cramer" userId="49b32621-e6e7-42ff-bd47-efaf5e1edc3f" providerId="ADAL" clId="{E5A3F7AF-4262-45F6-A6D9-CF6CF65A3273}" dt="2023-12-04T17:55:13.588" v="32" actId="2696"/>
        <pc:sldMkLst>
          <pc:docMk/>
          <pc:sldMk cId="3319307358" sldId="270"/>
        </pc:sldMkLst>
      </pc:sldChg>
      <pc:sldChg chg="del">
        <pc:chgData name="Tracy F. Cramer" userId="49b32621-e6e7-42ff-bd47-efaf5e1edc3f" providerId="ADAL" clId="{E5A3F7AF-4262-45F6-A6D9-CF6CF65A3273}" dt="2023-12-04T18:16:31.508" v="90" actId="2696"/>
        <pc:sldMkLst>
          <pc:docMk/>
          <pc:sldMk cId="2943829004" sldId="273"/>
        </pc:sldMkLst>
      </pc:sldChg>
      <pc:sldChg chg="del">
        <pc:chgData name="Tracy F. Cramer" userId="49b32621-e6e7-42ff-bd47-efaf5e1edc3f" providerId="ADAL" clId="{E5A3F7AF-4262-45F6-A6D9-CF6CF65A3273}" dt="2023-12-04T18:02:49.021" v="65" actId="2696"/>
        <pc:sldMkLst>
          <pc:docMk/>
          <pc:sldMk cId="2624914315" sldId="275"/>
        </pc:sldMkLst>
      </pc:sldChg>
      <pc:sldChg chg="modSp del mod">
        <pc:chgData name="Tracy F. Cramer" userId="49b32621-e6e7-42ff-bd47-efaf5e1edc3f" providerId="ADAL" clId="{E5A3F7AF-4262-45F6-A6D9-CF6CF65A3273}" dt="2023-12-04T18:14:10.197" v="89" actId="2696"/>
        <pc:sldMkLst>
          <pc:docMk/>
          <pc:sldMk cId="3465469194" sldId="277"/>
        </pc:sldMkLst>
      </pc:sldChg>
      <pc:sldChg chg="del">
        <pc:chgData name="Tracy F. Cramer" userId="49b32621-e6e7-42ff-bd47-efaf5e1edc3f" providerId="ADAL" clId="{E5A3F7AF-4262-45F6-A6D9-CF6CF65A3273}" dt="2024-01-08T18:04:05.571" v="1059" actId="2696"/>
        <pc:sldMkLst>
          <pc:docMk/>
          <pc:sldMk cId="191928048" sldId="279"/>
        </pc:sldMkLst>
      </pc:sldChg>
      <pc:sldChg chg="addSp delSp modSp del mod modClrScheme chgLayout">
        <pc:chgData name="Tracy F. Cramer" userId="49b32621-e6e7-42ff-bd47-efaf5e1edc3f" providerId="ADAL" clId="{E5A3F7AF-4262-45F6-A6D9-CF6CF65A3273}" dt="2024-01-08T15:31:10.110" v="752" actId="2696"/>
        <pc:sldMkLst>
          <pc:docMk/>
          <pc:sldMk cId="32679735" sldId="282"/>
        </pc:sldMkLst>
      </pc:sldChg>
      <pc:sldChg chg="del">
        <pc:chgData name="Tracy F. Cramer" userId="49b32621-e6e7-42ff-bd47-efaf5e1edc3f" providerId="ADAL" clId="{E5A3F7AF-4262-45F6-A6D9-CF6CF65A3273}" dt="2024-01-09T01:26:20.964" v="1295" actId="2696"/>
        <pc:sldMkLst>
          <pc:docMk/>
          <pc:sldMk cId="140332797" sldId="283"/>
        </pc:sldMkLst>
      </pc:sldChg>
      <pc:sldChg chg="ord">
        <pc:chgData name="Tracy F. Cramer" userId="49b32621-e6e7-42ff-bd47-efaf5e1edc3f" providerId="ADAL" clId="{E5A3F7AF-4262-45F6-A6D9-CF6CF65A3273}" dt="2023-12-04T21:28:15.688" v="409"/>
        <pc:sldMkLst>
          <pc:docMk/>
          <pc:sldMk cId="4251724575" sldId="285"/>
        </pc:sldMkLst>
      </pc:sldChg>
      <pc:sldChg chg="modSp mod ord">
        <pc:chgData name="Tracy F. Cramer" userId="49b32621-e6e7-42ff-bd47-efaf5e1edc3f" providerId="ADAL" clId="{E5A3F7AF-4262-45F6-A6D9-CF6CF65A3273}" dt="2023-12-12T17:28:56.887" v="726" actId="20577"/>
        <pc:sldMkLst>
          <pc:docMk/>
          <pc:sldMk cId="2084353708" sldId="286"/>
        </pc:sldMkLst>
      </pc:sldChg>
      <pc:sldChg chg="del">
        <pc:chgData name="Tracy F. Cramer" userId="49b32621-e6e7-42ff-bd47-efaf5e1edc3f" providerId="ADAL" clId="{E5A3F7AF-4262-45F6-A6D9-CF6CF65A3273}" dt="2024-01-08T17:56:10.830" v="971" actId="2696"/>
        <pc:sldMkLst>
          <pc:docMk/>
          <pc:sldMk cId="1762522213" sldId="290"/>
        </pc:sldMkLst>
      </pc:sldChg>
      <pc:sldChg chg="modSp mod">
        <pc:chgData name="Tracy F. Cramer" userId="49b32621-e6e7-42ff-bd47-efaf5e1edc3f" providerId="ADAL" clId="{E5A3F7AF-4262-45F6-A6D9-CF6CF65A3273}" dt="2024-01-09T17:36:38.619" v="1405" actId="20577"/>
        <pc:sldMkLst>
          <pc:docMk/>
          <pc:sldMk cId="1290852042" sldId="291"/>
        </pc:sldMkLst>
      </pc:sldChg>
      <pc:sldChg chg="del">
        <pc:chgData name="Tracy F. Cramer" userId="49b32621-e6e7-42ff-bd47-efaf5e1edc3f" providerId="ADAL" clId="{E5A3F7AF-4262-45F6-A6D9-CF6CF65A3273}" dt="2024-01-08T17:56:16.433" v="972" actId="2696"/>
        <pc:sldMkLst>
          <pc:docMk/>
          <pc:sldMk cId="2564042065" sldId="292"/>
        </pc:sldMkLst>
      </pc:sldChg>
      <pc:sldChg chg="del">
        <pc:chgData name="Tracy F. Cramer" userId="49b32621-e6e7-42ff-bd47-efaf5e1edc3f" providerId="ADAL" clId="{E5A3F7AF-4262-45F6-A6D9-CF6CF65A3273}" dt="2024-01-09T01:25:49.995" v="1290" actId="2696"/>
        <pc:sldMkLst>
          <pc:docMk/>
          <pc:sldMk cId="2006411894" sldId="296"/>
        </pc:sldMkLst>
      </pc:sldChg>
      <pc:sldChg chg="modSp add mod">
        <pc:chgData name="Tracy F. Cramer" userId="49b32621-e6e7-42ff-bd47-efaf5e1edc3f" providerId="ADAL" clId="{E5A3F7AF-4262-45F6-A6D9-CF6CF65A3273}" dt="2023-12-12T17:07:56.668" v="690" actId="20577"/>
        <pc:sldMkLst>
          <pc:docMk/>
          <pc:sldMk cId="1629519313" sldId="304"/>
        </pc:sldMkLst>
      </pc:sldChg>
      <pc:sldChg chg="del">
        <pc:chgData name="Tracy F. Cramer" userId="49b32621-e6e7-42ff-bd47-efaf5e1edc3f" providerId="ADAL" clId="{E5A3F7AF-4262-45F6-A6D9-CF6CF65A3273}" dt="2024-01-09T01:27:31.653" v="1309" actId="2696"/>
        <pc:sldMkLst>
          <pc:docMk/>
          <pc:sldMk cId="397700325" sldId="306"/>
        </pc:sldMkLst>
      </pc:sldChg>
      <pc:sldChg chg="del">
        <pc:chgData name="Tracy F. Cramer" userId="49b32621-e6e7-42ff-bd47-efaf5e1edc3f" providerId="ADAL" clId="{E5A3F7AF-4262-45F6-A6D9-CF6CF65A3273}" dt="2024-01-09T01:27:28.879" v="1308" actId="2696"/>
        <pc:sldMkLst>
          <pc:docMk/>
          <pc:sldMk cId="257267705" sldId="310"/>
        </pc:sldMkLst>
      </pc:sldChg>
      <pc:sldChg chg="del">
        <pc:chgData name="Tracy F. Cramer" userId="49b32621-e6e7-42ff-bd47-efaf5e1edc3f" providerId="ADAL" clId="{E5A3F7AF-4262-45F6-A6D9-CF6CF65A3273}" dt="2024-01-09T01:27:16.146" v="1305" actId="2696"/>
        <pc:sldMkLst>
          <pc:docMk/>
          <pc:sldMk cId="420193839" sldId="313"/>
        </pc:sldMkLst>
      </pc:sldChg>
      <pc:sldChg chg="del">
        <pc:chgData name="Tracy F. Cramer" userId="49b32621-e6e7-42ff-bd47-efaf5e1edc3f" providerId="ADAL" clId="{E5A3F7AF-4262-45F6-A6D9-CF6CF65A3273}" dt="2024-01-09T01:26:51.394" v="1301" actId="2696"/>
        <pc:sldMkLst>
          <pc:docMk/>
          <pc:sldMk cId="2313675728" sldId="315"/>
        </pc:sldMkLst>
      </pc:sldChg>
      <pc:sldChg chg="del">
        <pc:chgData name="Tracy F. Cramer" userId="49b32621-e6e7-42ff-bd47-efaf5e1edc3f" providerId="ADAL" clId="{E5A3F7AF-4262-45F6-A6D9-CF6CF65A3273}" dt="2024-01-09T01:26:02.255" v="1291" actId="2696"/>
        <pc:sldMkLst>
          <pc:docMk/>
          <pc:sldMk cId="3741545950" sldId="323"/>
        </pc:sldMkLst>
      </pc:sldChg>
      <pc:sldChg chg="del">
        <pc:chgData name="Tracy F. Cramer" userId="49b32621-e6e7-42ff-bd47-efaf5e1edc3f" providerId="ADAL" clId="{E5A3F7AF-4262-45F6-A6D9-CF6CF65A3273}" dt="2024-01-09T01:28:08.282" v="1312" actId="2696"/>
        <pc:sldMkLst>
          <pc:docMk/>
          <pc:sldMk cId="3645539829" sldId="324"/>
        </pc:sldMkLst>
      </pc:sldChg>
      <pc:sldChg chg="del">
        <pc:chgData name="Tracy F. Cramer" userId="49b32621-e6e7-42ff-bd47-efaf5e1edc3f" providerId="ADAL" clId="{E5A3F7AF-4262-45F6-A6D9-CF6CF65A3273}" dt="2024-01-08T17:56:02.291" v="970" actId="2696"/>
        <pc:sldMkLst>
          <pc:docMk/>
          <pc:sldMk cId="985715519" sldId="325"/>
        </pc:sldMkLst>
      </pc:sldChg>
      <pc:sldChg chg="del">
        <pc:chgData name="Tracy F. Cramer" userId="49b32621-e6e7-42ff-bd47-efaf5e1edc3f" providerId="ADAL" clId="{E5A3F7AF-4262-45F6-A6D9-CF6CF65A3273}" dt="2024-01-09T01:27:36.641" v="1311" actId="2696"/>
        <pc:sldMkLst>
          <pc:docMk/>
          <pc:sldMk cId="3896083861" sldId="326"/>
        </pc:sldMkLst>
      </pc:sldChg>
      <pc:sldChg chg="modSp mod">
        <pc:chgData name="Tracy F. Cramer" userId="49b32621-e6e7-42ff-bd47-efaf5e1edc3f" providerId="ADAL" clId="{E5A3F7AF-4262-45F6-A6D9-CF6CF65A3273}" dt="2024-01-09T20:35:22.901" v="1449" actId="14100"/>
        <pc:sldMkLst>
          <pc:docMk/>
          <pc:sldMk cId="404409777" sldId="327"/>
        </pc:sldMkLst>
      </pc:sldChg>
      <pc:sldChg chg="del">
        <pc:chgData name="Tracy F. Cramer" userId="49b32621-e6e7-42ff-bd47-efaf5e1edc3f" providerId="ADAL" clId="{E5A3F7AF-4262-45F6-A6D9-CF6CF65A3273}" dt="2024-01-09T01:26:18.089" v="1294" actId="2696"/>
        <pc:sldMkLst>
          <pc:docMk/>
          <pc:sldMk cId="3776235968" sldId="328"/>
        </pc:sldMkLst>
      </pc:sldChg>
      <pc:sldChg chg="del">
        <pc:chgData name="Tracy F. Cramer" userId="49b32621-e6e7-42ff-bd47-efaf5e1edc3f" providerId="ADAL" clId="{E5A3F7AF-4262-45F6-A6D9-CF6CF65A3273}" dt="2024-01-09T01:26:59.220" v="1302" actId="2696"/>
        <pc:sldMkLst>
          <pc:docMk/>
          <pc:sldMk cId="290686129" sldId="330"/>
        </pc:sldMkLst>
      </pc:sldChg>
      <pc:sldChg chg="del">
        <pc:chgData name="Tracy F. Cramer" userId="49b32621-e6e7-42ff-bd47-efaf5e1edc3f" providerId="ADAL" clId="{E5A3F7AF-4262-45F6-A6D9-CF6CF65A3273}" dt="2024-01-09T01:26:35.874" v="1298" actId="2696"/>
        <pc:sldMkLst>
          <pc:docMk/>
          <pc:sldMk cId="881966528" sldId="333"/>
        </pc:sldMkLst>
      </pc:sldChg>
      <pc:sldChg chg="del">
        <pc:chgData name="Tracy F. Cramer" userId="49b32621-e6e7-42ff-bd47-efaf5e1edc3f" providerId="ADAL" clId="{E5A3F7AF-4262-45F6-A6D9-CF6CF65A3273}" dt="2024-01-09T01:15:30.594" v="1164" actId="2696"/>
        <pc:sldMkLst>
          <pc:docMk/>
          <pc:sldMk cId="1873254702" sldId="335"/>
        </pc:sldMkLst>
      </pc:sldChg>
      <pc:sldChg chg="modSp mod ord">
        <pc:chgData name="Tracy F. Cramer" userId="49b32621-e6e7-42ff-bd47-efaf5e1edc3f" providerId="ADAL" clId="{E5A3F7AF-4262-45F6-A6D9-CF6CF65A3273}" dt="2024-01-23T16:27:01.481" v="2321" actId="6549"/>
        <pc:sldMkLst>
          <pc:docMk/>
          <pc:sldMk cId="1747552886" sldId="336"/>
        </pc:sldMkLst>
      </pc:sldChg>
      <pc:sldChg chg="del">
        <pc:chgData name="Tracy F. Cramer" userId="49b32621-e6e7-42ff-bd47-efaf5e1edc3f" providerId="ADAL" clId="{E5A3F7AF-4262-45F6-A6D9-CF6CF65A3273}" dt="2024-01-09T01:26:40.656" v="1299" actId="2696"/>
        <pc:sldMkLst>
          <pc:docMk/>
          <pc:sldMk cId="4252108043" sldId="337"/>
        </pc:sldMkLst>
      </pc:sldChg>
      <pc:sldChg chg="del">
        <pc:chgData name="Tracy F. Cramer" userId="49b32621-e6e7-42ff-bd47-efaf5e1edc3f" providerId="ADAL" clId="{E5A3F7AF-4262-45F6-A6D9-CF6CF65A3273}" dt="2024-01-09T01:23:21.065" v="1289" actId="2696"/>
        <pc:sldMkLst>
          <pc:docMk/>
          <pc:sldMk cId="831389168" sldId="338"/>
        </pc:sldMkLst>
      </pc:sldChg>
      <pc:sldChg chg="del">
        <pc:chgData name="Tracy F. Cramer" userId="49b32621-e6e7-42ff-bd47-efaf5e1edc3f" providerId="ADAL" clId="{E5A3F7AF-4262-45F6-A6D9-CF6CF65A3273}" dt="2024-01-09T01:27:34.075" v="1310" actId="2696"/>
        <pc:sldMkLst>
          <pc:docMk/>
          <pc:sldMk cId="646243253" sldId="339"/>
        </pc:sldMkLst>
      </pc:sldChg>
      <pc:sldChg chg="del">
        <pc:chgData name="Tracy F. Cramer" userId="49b32621-e6e7-42ff-bd47-efaf5e1edc3f" providerId="ADAL" clId="{E5A3F7AF-4262-45F6-A6D9-CF6CF65A3273}" dt="2024-01-09T01:26:44.761" v="1300" actId="2696"/>
        <pc:sldMkLst>
          <pc:docMk/>
          <pc:sldMk cId="3133912511" sldId="340"/>
        </pc:sldMkLst>
      </pc:sldChg>
      <pc:sldChg chg="del">
        <pc:chgData name="Tracy F. Cramer" userId="49b32621-e6e7-42ff-bd47-efaf5e1edc3f" providerId="ADAL" clId="{E5A3F7AF-4262-45F6-A6D9-CF6CF65A3273}" dt="2024-01-09T01:26:15.240" v="1293" actId="2696"/>
        <pc:sldMkLst>
          <pc:docMk/>
          <pc:sldMk cId="1796603392" sldId="341"/>
        </pc:sldMkLst>
      </pc:sldChg>
      <pc:sldChg chg="del">
        <pc:chgData name="Tracy F. Cramer" userId="49b32621-e6e7-42ff-bd47-efaf5e1edc3f" providerId="ADAL" clId="{E5A3F7AF-4262-45F6-A6D9-CF6CF65A3273}" dt="2024-01-09T01:26:29.599" v="1297" actId="2696"/>
        <pc:sldMkLst>
          <pc:docMk/>
          <pc:sldMk cId="3508680872" sldId="342"/>
        </pc:sldMkLst>
      </pc:sldChg>
      <pc:sldChg chg="del">
        <pc:chgData name="Tracy F. Cramer" userId="49b32621-e6e7-42ff-bd47-efaf5e1edc3f" providerId="ADAL" clId="{E5A3F7AF-4262-45F6-A6D9-CF6CF65A3273}" dt="2024-01-09T01:26:26.357" v="1296" actId="2696"/>
        <pc:sldMkLst>
          <pc:docMk/>
          <pc:sldMk cId="1474968275" sldId="343"/>
        </pc:sldMkLst>
      </pc:sldChg>
      <pc:sldChg chg="del">
        <pc:chgData name="Tracy F. Cramer" userId="49b32621-e6e7-42ff-bd47-efaf5e1edc3f" providerId="ADAL" clId="{E5A3F7AF-4262-45F6-A6D9-CF6CF65A3273}" dt="2023-12-04T17:53:29.247" v="26" actId="2696"/>
        <pc:sldMkLst>
          <pc:docMk/>
          <pc:sldMk cId="1981129317" sldId="344"/>
        </pc:sldMkLst>
      </pc:sldChg>
      <pc:sldChg chg="modSp mod">
        <pc:chgData name="Tracy F. Cramer" userId="49b32621-e6e7-42ff-bd47-efaf5e1edc3f" providerId="ADAL" clId="{E5A3F7AF-4262-45F6-A6D9-CF6CF65A3273}" dt="2024-01-09T17:34:41.126" v="1404" actId="6549"/>
        <pc:sldMkLst>
          <pc:docMk/>
          <pc:sldMk cId="2482445570" sldId="345"/>
        </pc:sldMkLst>
      </pc:sldChg>
      <pc:sldChg chg="addSp delSp modSp mod modClrScheme chgLayout">
        <pc:chgData name="Tracy F. Cramer" userId="49b32621-e6e7-42ff-bd47-efaf5e1edc3f" providerId="ADAL" clId="{E5A3F7AF-4262-45F6-A6D9-CF6CF65A3273}" dt="2024-01-23T17:21:55.440" v="2420" actId="6549"/>
        <pc:sldMkLst>
          <pc:docMk/>
          <pc:sldMk cId="4102748236" sldId="347"/>
        </pc:sldMkLst>
      </pc:sldChg>
      <pc:sldChg chg="addSp delSp modSp mod ord">
        <pc:chgData name="Tracy F. Cramer" userId="49b32621-e6e7-42ff-bd47-efaf5e1edc3f" providerId="ADAL" clId="{E5A3F7AF-4262-45F6-A6D9-CF6CF65A3273}" dt="2023-12-04T21:17:53.525" v="157"/>
        <pc:sldMkLst>
          <pc:docMk/>
          <pc:sldMk cId="2899991220" sldId="348"/>
        </pc:sldMkLst>
      </pc:sldChg>
      <pc:sldChg chg="del">
        <pc:chgData name="Tracy F. Cramer" userId="49b32621-e6e7-42ff-bd47-efaf5e1edc3f" providerId="ADAL" clId="{E5A3F7AF-4262-45F6-A6D9-CF6CF65A3273}" dt="2024-01-09T01:27:26.345" v="1307" actId="2696"/>
        <pc:sldMkLst>
          <pc:docMk/>
          <pc:sldMk cId="1927284423" sldId="350"/>
        </pc:sldMkLst>
      </pc:sldChg>
      <pc:sldChg chg="del">
        <pc:chgData name="Tracy F. Cramer" userId="49b32621-e6e7-42ff-bd47-efaf5e1edc3f" providerId="ADAL" clId="{E5A3F7AF-4262-45F6-A6D9-CF6CF65A3273}" dt="2024-01-09T01:22:56.475" v="1288" actId="2696"/>
        <pc:sldMkLst>
          <pc:docMk/>
          <pc:sldMk cId="1572508458" sldId="353"/>
        </pc:sldMkLst>
      </pc:sldChg>
      <pc:sldChg chg="modSp mod">
        <pc:chgData name="Tracy F. Cramer" userId="49b32621-e6e7-42ff-bd47-efaf5e1edc3f" providerId="ADAL" clId="{E5A3F7AF-4262-45F6-A6D9-CF6CF65A3273}" dt="2024-01-09T20:50:08.982" v="1626" actId="20577"/>
        <pc:sldMkLst>
          <pc:docMk/>
          <pc:sldMk cId="4216182002" sldId="354"/>
        </pc:sldMkLst>
      </pc:sldChg>
      <pc:sldChg chg="del">
        <pc:chgData name="Tracy F. Cramer" userId="49b32621-e6e7-42ff-bd47-efaf5e1edc3f" providerId="ADAL" clId="{E5A3F7AF-4262-45F6-A6D9-CF6CF65A3273}" dt="2024-01-09T01:27:12.842" v="1304" actId="2696"/>
        <pc:sldMkLst>
          <pc:docMk/>
          <pc:sldMk cId="3162169775" sldId="355"/>
        </pc:sldMkLst>
      </pc:sldChg>
      <pc:sldChg chg="addSp delSp modSp mod">
        <pc:chgData name="Tracy F. Cramer" userId="49b32621-e6e7-42ff-bd47-efaf5e1edc3f" providerId="ADAL" clId="{E5A3F7AF-4262-45F6-A6D9-CF6CF65A3273}" dt="2023-12-12T17:30:16.346" v="728" actId="20577"/>
        <pc:sldMkLst>
          <pc:docMk/>
          <pc:sldMk cId="4037819283" sldId="356"/>
        </pc:sldMkLst>
      </pc:sldChg>
      <pc:sldChg chg="del">
        <pc:chgData name="Tracy F. Cramer" userId="49b32621-e6e7-42ff-bd47-efaf5e1edc3f" providerId="ADAL" clId="{E5A3F7AF-4262-45F6-A6D9-CF6CF65A3273}" dt="2024-01-09T01:26:11.613" v="1292" actId="2696"/>
        <pc:sldMkLst>
          <pc:docMk/>
          <pc:sldMk cId="3008462106" sldId="357"/>
        </pc:sldMkLst>
      </pc:sldChg>
      <pc:sldChg chg="del">
        <pc:chgData name="Tracy F. Cramer" userId="49b32621-e6e7-42ff-bd47-efaf5e1edc3f" providerId="ADAL" clId="{E5A3F7AF-4262-45F6-A6D9-CF6CF65A3273}" dt="2024-01-09T01:27:05.048" v="1303" actId="2696"/>
        <pc:sldMkLst>
          <pc:docMk/>
          <pc:sldMk cId="2048745853" sldId="358"/>
        </pc:sldMkLst>
      </pc:sldChg>
      <pc:sldChg chg="del">
        <pc:chgData name="Tracy F. Cramer" userId="49b32621-e6e7-42ff-bd47-efaf5e1edc3f" providerId="ADAL" clId="{E5A3F7AF-4262-45F6-A6D9-CF6CF65A3273}" dt="2024-01-09T01:27:20.425" v="1306" actId="2696"/>
        <pc:sldMkLst>
          <pc:docMk/>
          <pc:sldMk cId="942748957" sldId="359"/>
        </pc:sldMkLst>
      </pc:sldChg>
      <pc:sldChg chg="new del">
        <pc:chgData name="Tracy F. Cramer" userId="49b32621-e6e7-42ff-bd47-efaf5e1edc3f" providerId="ADAL" clId="{E5A3F7AF-4262-45F6-A6D9-CF6CF65A3273}" dt="2023-12-04T18:02:18.195" v="64" actId="2696"/>
        <pc:sldMkLst>
          <pc:docMk/>
          <pc:sldMk cId="985166368" sldId="360"/>
        </pc:sldMkLst>
      </pc:sldChg>
      <pc:sldChg chg="new del">
        <pc:chgData name="Tracy F. Cramer" userId="49b32621-e6e7-42ff-bd47-efaf5e1edc3f" providerId="ADAL" clId="{E5A3F7AF-4262-45F6-A6D9-CF6CF65A3273}" dt="2023-12-04T17:55:05.472" v="31" actId="2696"/>
        <pc:sldMkLst>
          <pc:docMk/>
          <pc:sldMk cId="1604259629" sldId="360"/>
        </pc:sldMkLst>
      </pc:sldChg>
      <pc:sldChg chg="modSp add mod modAnim">
        <pc:chgData name="Tracy F. Cramer" userId="49b32621-e6e7-42ff-bd47-efaf5e1edc3f" providerId="ADAL" clId="{E5A3F7AF-4262-45F6-A6D9-CF6CF65A3273}" dt="2023-12-04T18:01:43.965" v="63" actId="6549"/>
        <pc:sldMkLst>
          <pc:docMk/>
          <pc:sldMk cId="1999542462" sldId="361"/>
        </pc:sldMkLst>
      </pc:sldChg>
      <pc:sldChg chg="delSp modSp new mod">
        <pc:chgData name="Tracy F. Cramer" userId="49b32621-e6e7-42ff-bd47-efaf5e1edc3f" providerId="ADAL" clId="{E5A3F7AF-4262-45F6-A6D9-CF6CF65A3273}" dt="2024-01-08T17:58:29.775" v="1026" actId="20577"/>
        <pc:sldMkLst>
          <pc:docMk/>
          <pc:sldMk cId="1382658081" sldId="362"/>
        </pc:sldMkLst>
      </pc:sldChg>
      <pc:sldChg chg="addSp modSp new mod ord">
        <pc:chgData name="Tracy F. Cramer" userId="49b32621-e6e7-42ff-bd47-efaf5e1edc3f" providerId="ADAL" clId="{E5A3F7AF-4262-45F6-A6D9-CF6CF65A3273}" dt="2024-01-23T16:26:06.141" v="2320"/>
        <pc:sldMkLst>
          <pc:docMk/>
          <pc:sldMk cId="2167373564" sldId="363"/>
        </pc:sldMkLst>
      </pc:sldChg>
      <pc:sldChg chg="addSp modSp new mod ord">
        <pc:chgData name="Tracy F. Cramer" userId="49b32621-e6e7-42ff-bd47-efaf5e1edc3f" providerId="ADAL" clId="{E5A3F7AF-4262-45F6-A6D9-CF6CF65A3273}" dt="2024-01-23T15:54:40.074" v="1803"/>
        <pc:sldMkLst>
          <pc:docMk/>
          <pc:sldMk cId="3398521018" sldId="364"/>
        </pc:sldMkLst>
      </pc:sldChg>
      <pc:sldChg chg="delSp modSp new mod">
        <pc:chgData name="Tracy F. Cramer" userId="49b32621-e6e7-42ff-bd47-efaf5e1edc3f" providerId="ADAL" clId="{E5A3F7AF-4262-45F6-A6D9-CF6CF65A3273}" dt="2024-01-09T17:29:06.446" v="1366" actId="6549"/>
        <pc:sldMkLst>
          <pc:docMk/>
          <pc:sldMk cId="1206224142" sldId="365"/>
        </pc:sldMkLst>
      </pc:sldChg>
      <pc:sldChg chg="addSp modSp add mod">
        <pc:chgData name="Tracy F. Cramer" userId="49b32621-e6e7-42ff-bd47-efaf5e1edc3f" providerId="ADAL" clId="{E5A3F7AF-4262-45F6-A6D9-CF6CF65A3273}" dt="2024-01-09T17:30:28.167" v="1367" actId="113"/>
        <pc:sldMkLst>
          <pc:docMk/>
          <pc:sldMk cId="4161614487" sldId="366"/>
        </pc:sldMkLst>
      </pc:sldChg>
      <pc:sldChg chg="addSp delSp modSp add mod">
        <pc:chgData name="Tracy F. Cramer" userId="49b32621-e6e7-42ff-bd47-efaf5e1edc3f" providerId="ADAL" clId="{E5A3F7AF-4262-45F6-A6D9-CF6CF65A3273}" dt="2024-01-08T15:46:15.355" v="957" actId="6549"/>
        <pc:sldMkLst>
          <pc:docMk/>
          <pc:sldMk cId="766893019" sldId="367"/>
        </pc:sldMkLst>
      </pc:sldChg>
      <pc:sldChg chg="new del">
        <pc:chgData name="Tracy F. Cramer" userId="49b32621-e6e7-42ff-bd47-efaf5e1edc3f" providerId="ADAL" clId="{E5A3F7AF-4262-45F6-A6D9-CF6CF65A3273}" dt="2024-01-08T15:42:39.915" v="874" actId="680"/>
        <pc:sldMkLst>
          <pc:docMk/>
          <pc:sldMk cId="1024786775" sldId="367"/>
        </pc:sldMkLst>
      </pc:sldChg>
      <pc:sldChg chg="modSp add mod ord">
        <pc:chgData name="Tracy F. Cramer" userId="49b32621-e6e7-42ff-bd47-efaf5e1edc3f" providerId="ADAL" clId="{E5A3F7AF-4262-45F6-A6D9-CF6CF65A3273}" dt="2024-01-23T16:28:00.028" v="2322" actId="113"/>
        <pc:sldMkLst>
          <pc:docMk/>
          <pc:sldMk cId="1820104037" sldId="368"/>
        </pc:sldMkLst>
      </pc:sldChg>
      <pc:sldChg chg="modSp add mod ord">
        <pc:chgData name="Tracy F. Cramer" userId="49b32621-e6e7-42ff-bd47-efaf5e1edc3f" providerId="ADAL" clId="{E5A3F7AF-4262-45F6-A6D9-CF6CF65A3273}" dt="2024-01-08T17:55:30.425" v="969"/>
        <pc:sldMkLst>
          <pc:docMk/>
          <pc:sldMk cId="473628544" sldId="369"/>
        </pc:sldMkLst>
      </pc:sldChg>
      <pc:sldChg chg="modSp add del mod">
        <pc:chgData name="Tracy F. Cramer" userId="49b32621-e6e7-42ff-bd47-efaf5e1edc3f" providerId="ADAL" clId="{E5A3F7AF-4262-45F6-A6D9-CF6CF65A3273}" dt="2024-01-08T18:09:29.667" v="1110" actId="20577"/>
        <pc:sldMkLst>
          <pc:docMk/>
          <pc:sldMk cId="3249351663" sldId="370"/>
        </pc:sldMkLst>
      </pc:sldChg>
      <pc:sldChg chg="add del">
        <pc:chgData name="Tracy F. Cramer" userId="49b32621-e6e7-42ff-bd47-efaf5e1edc3f" providerId="ADAL" clId="{E5A3F7AF-4262-45F6-A6D9-CF6CF65A3273}" dt="2024-01-09T21:14:45.068" v="1801" actId="2696"/>
        <pc:sldMkLst>
          <pc:docMk/>
          <pc:sldMk cId="2289054385" sldId="371"/>
        </pc:sldMkLst>
      </pc:sldChg>
      <pc:sldChg chg="new del">
        <pc:chgData name="Tracy F. Cramer" userId="49b32621-e6e7-42ff-bd47-efaf5e1edc3f" providerId="ADAL" clId="{E5A3F7AF-4262-45F6-A6D9-CF6CF65A3273}" dt="2024-01-09T20:51:08.492" v="1628" actId="680"/>
        <pc:sldMkLst>
          <pc:docMk/>
          <pc:sldMk cId="1007369565" sldId="372"/>
        </pc:sldMkLst>
      </pc:sldChg>
      <pc:sldChg chg="addSp delSp modSp new del mod">
        <pc:chgData name="Tracy F. Cramer" userId="49b32621-e6e7-42ff-bd47-efaf5e1edc3f" providerId="ADAL" clId="{E5A3F7AF-4262-45F6-A6D9-CF6CF65A3273}" dt="2024-01-09T01:30:07.186" v="1325" actId="680"/>
        <pc:sldMkLst>
          <pc:docMk/>
          <pc:sldMk cId="2325646729" sldId="372"/>
        </pc:sldMkLst>
      </pc:sldChg>
      <pc:sldChg chg="modSp add mod">
        <pc:chgData name="Tracy F. Cramer" userId="49b32621-e6e7-42ff-bd47-efaf5e1edc3f" providerId="ADAL" clId="{E5A3F7AF-4262-45F6-A6D9-CF6CF65A3273}" dt="2024-01-09T21:04:00.378" v="1768" actId="27636"/>
        <pc:sldMkLst>
          <pc:docMk/>
          <pc:sldMk cId="3545099818" sldId="372"/>
        </pc:sldMkLst>
      </pc:sldChg>
      <pc:sldChg chg="addSp delSp modSp add mod ord">
        <pc:chgData name="Tracy F. Cramer" userId="49b32621-e6e7-42ff-bd47-efaf5e1edc3f" providerId="ADAL" clId="{E5A3F7AF-4262-45F6-A6D9-CF6CF65A3273}" dt="2024-01-23T16:46:25.010" v="2345" actId="1076"/>
        <pc:sldMkLst>
          <pc:docMk/>
          <pc:sldMk cId="2125961249" sldId="373"/>
        </pc:sldMkLst>
      </pc:sldChg>
      <pc:sldChg chg="addSp delSp modSp add mod">
        <pc:chgData name="Tracy F. Cramer" userId="49b32621-e6e7-42ff-bd47-efaf5e1edc3f" providerId="ADAL" clId="{E5A3F7AF-4262-45F6-A6D9-CF6CF65A3273}" dt="2024-01-09T21:14:22.910" v="1800" actId="1076"/>
        <pc:sldMkLst>
          <pc:docMk/>
          <pc:sldMk cId="4244397688" sldId="374"/>
        </pc:sldMkLst>
      </pc:sldChg>
      <pc:sldChg chg="addSp modSp new mod">
        <pc:chgData name="Tracy F. Cramer" userId="49b32621-e6e7-42ff-bd47-efaf5e1edc3f" providerId="ADAL" clId="{E5A3F7AF-4262-45F6-A6D9-CF6CF65A3273}" dt="2024-01-23T17:20:41.112" v="2417" actId="6549"/>
        <pc:sldMkLst>
          <pc:docMk/>
          <pc:sldMk cId="1155149145" sldId="375"/>
        </pc:sldMkLst>
      </pc:sldChg>
      <pc:sldChg chg="new del">
        <pc:chgData name="Tracy F. Cramer" userId="49b32621-e6e7-42ff-bd47-efaf5e1edc3f" providerId="ADAL" clId="{E5A3F7AF-4262-45F6-A6D9-CF6CF65A3273}" dt="2024-01-23T15:56:58.174" v="1805" actId="2696"/>
        <pc:sldMkLst>
          <pc:docMk/>
          <pc:sldMk cId="2718629700" sldId="375"/>
        </pc:sldMkLst>
      </pc:sldChg>
      <pc:sldChg chg="modSp new mod">
        <pc:chgData name="Tracy F. Cramer" userId="49b32621-e6e7-42ff-bd47-efaf5e1edc3f" providerId="ADAL" clId="{E5A3F7AF-4262-45F6-A6D9-CF6CF65A3273}" dt="2024-01-23T16:30:30.156" v="2326" actId="20577"/>
        <pc:sldMkLst>
          <pc:docMk/>
          <pc:sldMk cId="2011512421" sldId="376"/>
        </pc:sldMkLst>
      </pc:sldChg>
      <pc:sldChg chg="addSp delSp modSp new mod">
        <pc:chgData name="Tracy F. Cramer" userId="49b32621-e6e7-42ff-bd47-efaf5e1edc3f" providerId="ADAL" clId="{E5A3F7AF-4262-45F6-A6D9-CF6CF65A3273}" dt="2024-01-23T16:49:37.690" v="2374" actId="255"/>
        <pc:sldMkLst>
          <pc:docMk/>
          <pc:sldMk cId="2116848143" sldId="377"/>
        </pc:sldMkLst>
      </pc:sldChg>
    </pc:docChg>
  </pc:docChgLst>
  <pc:docChgLst>
    <pc:chgData name="Tracy F. Cramer" userId="49b32621-e6e7-42ff-bd47-efaf5e1edc3f" providerId="ADAL" clId="{21F35967-0760-4D0B-AF47-E24443822524}"/>
    <pc:docChg chg="custSel addSld modSld sldOrd">
      <pc:chgData name="Tracy F. Cramer" userId="49b32621-e6e7-42ff-bd47-efaf5e1edc3f" providerId="ADAL" clId="{21F35967-0760-4D0B-AF47-E24443822524}" dt="2022-09-01T13:10:31.423" v="17"/>
      <pc:docMkLst>
        <pc:docMk/>
      </pc:docMkLst>
      <pc:sldChg chg="modSp mod">
        <pc:chgData name="Tracy F. Cramer" userId="49b32621-e6e7-42ff-bd47-efaf5e1edc3f" providerId="ADAL" clId="{21F35967-0760-4D0B-AF47-E24443822524}" dt="2022-09-01T13:06:45.611" v="12" actId="20577"/>
        <pc:sldMkLst>
          <pc:docMk/>
          <pc:sldMk cId="646243253" sldId="339"/>
        </pc:sldMkLst>
      </pc:sldChg>
      <pc:sldChg chg="ord">
        <pc:chgData name="Tracy F. Cramer" userId="49b32621-e6e7-42ff-bd47-efaf5e1edc3f" providerId="ADAL" clId="{21F35967-0760-4D0B-AF47-E24443822524}" dt="2022-09-01T13:09:26.536" v="14"/>
        <pc:sldMkLst>
          <pc:docMk/>
          <pc:sldMk cId="3008462106" sldId="357"/>
        </pc:sldMkLst>
      </pc:sldChg>
      <pc:sldChg chg="add ord">
        <pc:chgData name="Tracy F. Cramer" userId="49b32621-e6e7-42ff-bd47-efaf5e1edc3f" providerId="ADAL" clId="{21F35967-0760-4D0B-AF47-E24443822524}" dt="2022-09-01T13:10:31.423" v="17"/>
        <pc:sldMkLst>
          <pc:docMk/>
          <pc:sldMk cId="942748957" sldId="359"/>
        </pc:sldMkLst>
      </pc:sldChg>
    </pc:docChg>
  </pc:docChgLst>
  <pc:docChgLst>
    <pc:chgData name="Tracy F. Cramer" userId="49b32621-e6e7-42ff-bd47-efaf5e1edc3f" providerId="ADAL" clId="{7E9149EF-B538-4A3D-8396-C632F4B26408}"/>
    <pc:docChg chg="undo redo custSel addSld delSld modSld sldOrd">
      <pc:chgData name="Tracy F. Cramer" userId="49b32621-e6e7-42ff-bd47-efaf5e1edc3f" providerId="ADAL" clId="{7E9149EF-B538-4A3D-8396-C632F4B26408}" dt="2020-08-21T16:34:12.863" v="2306" actId="6549"/>
      <pc:docMkLst>
        <pc:docMk/>
      </pc:docMkLst>
      <pc:sldChg chg="modSp mod">
        <pc:chgData name="Tracy F. Cramer" userId="49b32621-e6e7-42ff-bd47-efaf5e1edc3f" providerId="ADAL" clId="{7E9149EF-B538-4A3D-8396-C632F4B26408}" dt="2020-08-19T18:59:24.590" v="2012" actId="20577"/>
        <pc:sldMkLst>
          <pc:docMk/>
          <pc:sldMk cId="3319307358" sldId="270"/>
        </pc:sldMkLst>
      </pc:sldChg>
      <pc:sldChg chg="modSp mod">
        <pc:chgData name="Tracy F. Cramer" userId="49b32621-e6e7-42ff-bd47-efaf5e1edc3f" providerId="ADAL" clId="{7E9149EF-B538-4A3D-8396-C632F4B26408}" dt="2020-08-18T16:16:47.397" v="1947" actId="6549"/>
        <pc:sldMkLst>
          <pc:docMk/>
          <pc:sldMk cId="2624914315" sldId="275"/>
        </pc:sldMkLst>
      </pc:sldChg>
      <pc:sldChg chg="modSp mod">
        <pc:chgData name="Tracy F. Cramer" userId="49b32621-e6e7-42ff-bd47-efaf5e1edc3f" providerId="ADAL" clId="{7E9149EF-B538-4A3D-8396-C632F4B26408}" dt="2020-08-20T18:33:03.435" v="2042" actId="20577"/>
        <pc:sldMkLst>
          <pc:docMk/>
          <pc:sldMk cId="32679735" sldId="282"/>
        </pc:sldMkLst>
      </pc:sldChg>
      <pc:sldChg chg="addSp delSp modSp mod addAnim delAnim modAnim">
        <pc:chgData name="Tracy F. Cramer" userId="49b32621-e6e7-42ff-bd47-efaf5e1edc3f" providerId="ADAL" clId="{7E9149EF-B538-4A3D-8396-C632F4B26408}" dt="2020-08-18T17:58:50.856" v="1956" actId="14100"/>
        <pc:sldMkLst>
          <pc:docMk/>
          <pc:sldMk cId="4251724575" sldId="285"/>
        </pc:sldMkLst>
      </pc:sldChg>
      <pc:sldChg chg="modSp mod">
        <pc:chgData name="Tracy F. Cramer" userId="49b32621-e6e7-42ff-bd47-efaf5e1edc3f" providerId="ADAL" clId="{7E9149EF-B538-4A3D-8396-C632F4B26408}" dt="2020-08-20T18:53:19.353" v="2045" actId="20577"/>
        <pc:sldMkLst>
          <pc:docMk/>
          <pc:sldMk cId="2084353708" sldId="286"/>
        </pc:sldMkLst>
      </pc:sldChg>
      <pc:sldChg chg="modSp mod">
        <pc:chgData name="Tracy F. Cramer" userId="49b32621-e6e7-42ff-bd47-efaf5e1edc3f" providerId="ADAL" clId="{7E9149EF-B538-4A3D-8396-C632F4B26408}" dt="2020-08-17T16:35:06.105" v="166" actId="14100"/>
        <pc:sldMkLst>
          <pc:docMk/>
          <pc:sldMk cId="1762522213" sldId="290"/>
        </pc:sldMkLst>
      </pc:sldChg>
      <pc:sldChg chg="modSp mod">
        <pc:chgData name="Tracy F. Cramer" userId="49b32621-e6e7-42ff-bd47-efaf5e1edc3f" providerId="ADAL" clId="{7E9149EF-B538-4A3D-8396-C632F4B26408}" dt="2020-08-19T15:52:23.044" v="1995" actId="20577"/>
        <pc:sldMkLst>
          <pc:docMk/>
          <pc:sldMk cId="1290852042" sldId="291"/>
        </pc:sldMkLst>
      </pc:sldChg>
      <pc:sldChg chg="modSp mod">
        <pc:chgData name="Tracy F. Cramer" userId="49b32621-e6e7-42ff-bd47-efaf5e1edc3f" providerId="ADAL" clId="{7E9149EF-B538-4A3D-8396-C632F4B26408}" dt="2020-08-17T16:39:05.829" v="187" actId="14100"/>
        <pc:sldMkLst>
          <pc:docMk/>
          <pc:sldMk cId="2564042065" sldId="292"/>
        </pc:sldMkLst>
      </pc:sldChg>
      <pc:sldChg chg="modSp mod">
        <pc:chgData name="Tracy F. Cramer" userId="49b32621-e6e7-42ff-bd47-efaf5e1edc3f" providerId="ADAL" clId="{7E9149EF-B538-4A3D-8396-C632F4B26408}" dt="2020-08-21T14:50:42.462" v="2073" actId="20577"/>
        <pc:sldMkLst>
          <pc:docMk/>
          <pc:sldMk cId="2006411894" sldId="296"/>
        </pc:sldMkLst>
      </pc:sldChg>
      <pc:sldChg chg="modSp mod">
        <pc:chgData name="Tracy F. Cramer" userId="49b32621-e6e7-42ff-bd47-efaf5e1edc3f" providerId="ADAL" clId="{7E9149EF-B538-4A3D-8396-C632F4B26408}" dt="2020-08-19T15:51:47.569" v="1993"/>
        <pc:sldMkLst>
          <pc:docMk/>
          <pc:sldMk cId="397700325" sldId="306"/>
        </pc:sldMkLst>
      </pc:sldChg>
      <pc:sldChg chg="modSp add del mod">
        <pc:chgData name="Tracy F. Cramer" userId="49b32621-e6e7-42ff-bd47-efaf5e1edc3f" providerId="ADAL" clId="{7E9149EF-B538-4A3D-8396-C632F4B26408}" dt="2020-08-17T19:30:20.662" v="826" actId="2696"/>
        <pc:sldMkLst>
          <pc:docMk/>
          <pc:sldMk cId="1515297970" sldId="309"/>
        </pc:sldMkLst>
      </pc:sldChg>
      <pc:sldChg chg="modSp mod">
        <pc:chgData name="Tracy F. Cramer" userId="49b32621-e6e7-42ff-bd47-efaf5e1edc3f" providerId="ADAL" clId="{7E9149EF-B538-4A3D-8396-C632F4B26408}" dt="2020-08-19T15:53:15.793" v="1996"/>
        <pc:sldMkLst>
          <pc:docMk/>
          <pc:sldMk cId="257267705" sldId="310"/>
        </pc:sldMkLst>
      </pc:sldChg>
      <pc:sldChg chg="modSp del mod">
        <pc:chgData name="Tracy F. Cramer" userId="49b32621-e6e7-42ff-bd47-efaf5e1edc3f" providerId="ADAL" clId="{7E9149EF-B538-4A3D-8396-C632F4B26408}" dt="2020-08-17T19:42:35.122" v="950" actId="2696"/>
        <pc:sldMkLst>
          <pc:docMk/>
          <pc:sldMk cId="2720216811" sldId="312"/>
        </pc:sldMkLst>
      </pc:sldChg>
      <pc:sldChg chg="modSp mod">
        <pc:chgData name="Tracy F. Cramer" userId="49b32621-e6e7-42ff-bd47-efaf5e1edc3f" providerId="ADAL" clId="{7E9149EF-B538-4A3D-8396-C632F4B26408}" dt="2020-08-17T19:43:40.894" v="956" actId="255"/>
        <pc:sldMkLst>
          <pc:docMk/>
          <pc:sldMk cId="420193839" sldId="313"/>
        </pc:sldMkLst>
      </pc:sldChg>
      <pc:sldChg chg="del">
        <pc:chgData name="Tracy F. Cramer" userId="49b32621-e6e7-42ff-bd47-efaf5e1edc3f" providerId="ADAL" clId="{7E9149EF-B538-4A3D-8396-C632F4B26408}" dt="2020-08-17T19:55:59.161" v="1117" actId="47"/>
        <pc:sldMkLst>
          <pc:docMk/>
          <pc:sldMk cId="2179865561" sldId="314"/>
        </pc:sldMkLst>
      </pc:sldChg>
      <pc:sldChg chg="modSp mod">
        <pc:chgData name="Tracy F. Cramer" userId="49b32621-e6e7-42ff-bd47-efaf5e1edc3f" providerId="ADAL" clId="{7E9149EF-B538-4A3D-8396-C632F4B26408}" dt="2020-08-21T16:22:43.128" v="2298" actId="6549"/>
        <pc:sldMkLst>
          <pc:docMk/>
          <pc:sldMk cId="2313675728" sldId="315"/>
        </pc:sldMkLst>
      </pc:sldChg>
      <pc:sldChg chg="addSp delSp del mod">
        <pc:chgData name="Tracy F. Cramer" userId="49b32621-e6e7-42ff-bd47-efaf5e1edc3f" providerId="ADAL" clId="{7E9149EF-B538-4A3D-8396-C632F4B26408}" dt="2020-08-17T22:41:24.467" v="1776" actId="2696"/>
        <pc:sldMkLst>
          <pc:docMk/>
          <pc:sldMk cId="1848016738" sldId="320"/>
        </pc:sldMkLst>
      </pc:sldChg>
      <pc:sldChg chg="modSp mod">
        <pc:chgData name="Tracy F. Cramer" userId="49b32621-e6e7-42ff-bd47-efaf5e1edc3f" providerId="ADAL" clId="{7E9149EF-B538-4A3D-8396-C632F4B26408}" dt="2020-08-17T17:15:59.772" v="312" actId="207"/>
        <pc:sldMkLst>
          <pc:docMk/>
          <pc:sldMk cId="3741545950" sldId="323"/>
        </pc:sldMkLst>
      </pc:sldChg>
      <pc:sldChg chg="modSp mod">
        <pc:chgData name="Tracy F. Cramer" userId="49b32621-e6e7-42ff-bd47-efaf5e1edc3f" providerId="ADAL" clId="{7E9149EF-B538-4A3D-8396-C632F4B26408}" dt="2020-08-21T14:54:06.917" v="2119" actId="6549"/>
        <pc:sldMkLst>
          <pc:docMk/>
          <pc:sldMk cId="3645539829" sldId="324"/>
        </pc:sldMkLst>
      </pc:sldChg>
      <pc:sldChg chg="modSp mod">
        <pc:chgData name="Tracy F. Cramer" userId="49b32621-e6e7-42ff-bd47-efaf5e1edc3f" providerId="ADAL" clId="{7E9149EF-B538-4A3D-8396-C632F4B26408}" dt="2020-08-21T14:55:58.943" v="2122" actId="6549"/>
        <pc:sldMkLst>
          <pc:docMk/>
          <pc:sldMk cId="3896083861" sldId="326"/>
        </pc:sldMkLst>
      </pc:sldChg>
      <pc:sldChg chg="modSp mod">
        <pc:chgData name="Tracy F. Cramer" userId="49b32621-e6e7-42ff-bd47-efaf5e1edc3f" providerId="ADAL" clId="{7E9149EF-B538-4A3D-8396-C632F4B26408}" dt="2020-08-19T15:10:37.719" v="1957" actId="20577"/>
        <pc:sldMkLst>
          <pc:docMk/>
          <pc:sldMk cId="404409777" sldId="327"/>
        </pc:sldMkLst>
      </pc:sldChg>
      <pc:sldChg chg="modSp mod">
        <pc:chgData name="Tracy F. Cramer" userId="49b32621-e6e7-42ff-bd47-efaf5e1edc3f" providerId="ADAL" clId="{7E9149EF-B538-4A3D-8396-C632F4B26408}" dt="2020-08-17T18:58:46.600" v="607" actId="6549"/>
        <pc:sldMkLst>
          <pc:docMk/>
          <pc:sldMk cId="3776235968" sldId="328"/>
        </pc:sldMkLst>
      </pc:sldChg>
      <pc:sldChg chg="addSp delSp modSp del mod">
        <pc:chgData name="Tracy F. Cramer" userId="49b32621-e6e7-42ff-bd47-efaf5e1edc3f" providerId="ADAL" clId="{7E9149EF-B538-4A3D-8396-C632F4B26408}" dt="2020-08-17T20:12:39.253" v="1306" actId="2696"/>
        <pc:sldMkLst>
          <pc:docMk/>
          <pc:sldMk cId="532309626" sldId="329"/>
        </pc:sldMkLst>
      </pc:sldChg>
      <pc:sldChg chg="modSp mod">
        <pc:chgData name="Tracy F. Cramer" userId="49b32621-e6e7-42ff-bd47-efaf5e1edc3f" providerId="ADAL" clId="{7E9149EF-B538-4A3D-8396-C632F4B26408}" dt="2020-08-21T16:15:00.064" v="2247" actId="20577"/>
        <pc:sldMkLst>
          <pc:docMk/>
          <pc:sldMk cId="290686129" sldId="330"/>
        </pc:sldMkLst>
      </pc:sldChg>
      <pc:sldChg chg="modSp mod">
        <pc:chgData name="Tracy F. Cramer" userId="49b32621-e6e7-42ff-bd47-efaf5e1edc3f" providerId="ADAL" clId="{7E9149EF-B538-4A3D-8396-C632F4B26408}" dt="2020-08-21T16:34:12.863" v="2306" actId="6549"/>
        <pc:sldMkLst>
          <pc:docMk/>
          <pc:sldMk cId="881966528" sldId="333"/>
        </pc:sldMkLst>
      </pc:sldChg>
      <pc:sldChg chg="modSp mod">
        <pc:chgData name="Tracy F. Cramer" userId="49b32621-e6e7-42ff-bd47-efaf5e1edc3f" providerId="ADAL" clId="{7E9149EF-B538-4A3D-8396-C632F4B26408}" dt="2020-08-17T16:48:43.585" v="287" actId="14100"/>
        <pc:sldMkLst>
          <pc:docMk/>
          <pc:sldMk cId="1873254702" sldId="335"/>
        </pc:sldMkLst>
      </pc:sldChg>
      <pc:sldChg chg="addSp delSp modSp mod">
        <pc:chgData name="Tracy F. Cramer" userId="49b32621-e6e7-42ff-bd47-efaf5e1edc3f" providerId="ADAL" clId="{7E9149EF-B538-4A3D-8396-C632F4B26408}" dt="2020-08-17T18:20:44.490" v="403" actId="20577"/>
        <pc:sldMkLst>
          <pc:docMk/>
          <pc:sldMk cId="1747552886" sldId="336"/>
        </pc:sldMkLst>
      </pc:sldChg>
      <pc:sldChg chg="modSp mod">
        <pc:chgData name="Tracy F. Cramer" userId="49b32621-e6e7-42ff-bd47-efaf5e1edc3f" providerId="ADAL" clId="{7E9149EF-B538-4A3D-8396-C632F4B26408}" dt="2020-08-17T20:38:17.777" v="1618" actId="255"/>
        <pc:sldMkLst>
          <pc:docMk/>
          <pc:sldMk cId="4252108043" sldId="337"/>
        </pc:sldMkLst>
      </pc:sldChg>
      <pc:sldChg chg="modSp mod">
        <pc:chgData name="Tracy F. Cramer" userId="49b32621-e6e7-42ff-bd47-efaf5e1edc3f" providerId="ADAL" clId="{7E9149EF-B538-4A3D-8396-C632F4B26408}" dt="2020-08-17T16:49:32.113" v="294" actId="6549"/>
        <pc:sldMkLst>
          <pc:docMk/>
          <pc:sldMk cId="831389168" sldId="338"/>
        </pc:sldMkLst>
      </pc:sldChg>
      <pc:sldChg chg="modSp mod">
        <pc:chgData name="Tracy F. Cramer" userId="49b32621-e6e7-42ff-bd47-efaf5e1edc3f" providerId="ADAL" clId="{7E9149EF-B538-4A3D-8396-C632F4B26408}" dt="2020-08-17T22:57:09.490" v="1934" actId="207"/>
        <pc:sldMkLst>
          <pc:docMk/>
          <pc:sldMk cId="646243253" sldId="339"/>
        </pc:sldMkLst>
      </pc:sldChg>
      <pc:sldChg chg="addSp delSp modSp mod">
        <pc:chgData name="Tracy F. Cramer" userId="49b32621-e6e7-42ff-bd47-efaf5e1edc3f" providerId="ADAL" clId="{7E9149EF-B538-4A3D-8396-C632F4B26408}" dt="2020-08-19T15:39:35.166" v="1974" actId="20577"/>
        <pc:sldMkLst>
          <pc:docMk/>
          <pc:sldMk cId="3133912511" sldId="340"/>
        </pc:sldMkLst>
      </pc:sldChg>
      <pc:sldChg chg="modSp mod">
        <pc:chgData name="Tracy F. Cramer" userId="49b32621-e6e7-42ff-bd47-efaf5e1edc3f" providerId="ADAL" clId="{7E9149EF-B538-4A3D-8396-C632F4B26408}" dt="2020-08-17T20:33:12.456" v="1537" actId="20577"/>
        <pc:sldMkLst>
          <pc:docMk/>
          <pc:sldMk cId="1796603392" sldId="341"/>
        </pc:sldMkLst>
      </pc:sldChg>
      <pc:sldChg chg="modSp mod ord">
        <pc:chgData name="Tracy F. Cramer" userId="49b32621-e6e7-42ff-bd47-efaf5e1edc3f" providerId="ADAL" clId="{7E9149EF-B538-4A3D-8396-C632F4B26408}" dt="2020-08-17T22:41:19.460" v="1775"/>
        <pc:sldMkLst>
          <pc:docMk/>
          <pc:sldMk cId="3508680872" sldId="342"/>
        </pc:sldMkLst>
      </pc:sldChg>
      <pc:sldChg chg="modSp mod">
        <pc:chgData name="Tracy F. Cramer" userId="49b32621-e6e7-42ff-bd47-efaf5e1edc3f" providerId="ADAL" clId="{7E9149EF-B538-4A3D-8396-C632F4B26408}" dt="2020-08-17T22:41:36.927" v="1777" actId="14100"/>
        <pc:sldMkLst>
          <pc:docMk/>
          <pc:sldMk cId="1474968275" sldId="343"/>
        </pc:sldMkLst>
      </pc:sldChg>
      <pc:sldChg chg="modSp mod">
        <pc:chgData name="Tracy F. Cramer" userId="49b32621-e6e7-42ff-bd47-efaf5e1edc3f" providerId="ADAL" clId="{7E9149EF-B538-4A3D-8396-C632F4B26408}" dt="2020-08-17T20:47:30.531" v="1654" actId="14100"/>
        <pc:sldMkLst>
          <pc:docMk/>
          <pc:sldMk cId="2482445570" sldId="345"/>
        </pc:sldMkLst>
      </pc:sldChg>
      <pc:sldChg chg="modSp mod">
        <pc:chgData name="Tracy F. Cramer" userId="49b32621-e6e7-42ff-bd47-efaf5e1edc3f" providerId="ADAL" clId="{7E9149EF-B538-4A3D-8396-C632F4B26408}" dt="2020-08-19T19:25:16.547" v="2037" actId="20577"/>
        <pc:sldMkLst>
          <pc:docMk/>
          <pc:sldMk cId="2899991220" sldId="348"/>
        </pc:sldMkLst>
      </pc:sldChg>
      <pc:sldChg chg="addSp delSp modSp new del mod">
        <pc:chgData name="Tracy F. Cramer" userId="49b32621-e6e7-42ff-bd47-efaf5e1edc3f" providerId="ADAL" clId="{7E9149EF-B538-4A3D-8396-C632F4B26408}" dt="2020-08-17T19:30:43.581" v="827" actId="2696"/>
        <pc:sldMkLst>
          <pc:docMk/>
          <pc:sldMk cId="957126547" sldId="349"/>
        </pc:sldMkLst>
      </pc:sldChg>
      <pc:sldChg chg="modSp new del mod">
        <pc:chgData name="Tracy F. Cramer" userId="49b32621-e6e7-42ff-bd47-efaf5e1edc3f" providerId="ADAL" clId="{7E9149EF-B538-4A3D-8396-C632F4B26408}" dt="2020-08-17T19:06:06.555" v="656" actId="680"/>
        <pc:sldMkLst>
          <pc:docMk/>
          <pc:sldMk cId="3996651826" sldId="349"/>
        </pc:sldMkLst>
      </pc:sldChg>
      <pc:sldChg chg="modSp add mod">
        <pc:chgData name="Tracy F. Cramer" userId="49b32621-e6e7-42ff-bd47-efaf5e1edc3f" providerId="ADAL" clId="{7E9149EF-B538-4A3D-8396-C632F4B26408}" dt="2020-08-21T15:29:17.784" v="2232"/>
        <pc:sldMkLst>
          <pc:docMk/>
          <pc:sldMk cId="1927284423" sldId="350"/>
        </pc:sldMkLst>
      </pc:sldChg>
      <pc:sldChg chg="modSp add mod ord">
        <pc:chgData name="Tracy F. Cramer" userId="49b32621-e6e7-42ff-bd47-efaf5e1edc3f" providerId="ADAL" clId="{7E9149EF-B538-4A3D-8396-C632F4B26408}" dt="2020-08-17T19:42:24.557" v="949"/>
        <pc:sldMkLst>
          <pc:docMk/>
          <pc:sldMk cId="18449367" sldId="351"/>
        </pc:sldMkLst>
      </pc:sldChg>
      <pc:sldChg chg="new del">
        <pc:chgData name="Tracy F. Cramer" userId="49b32621-e6e7-42ff-bd47-efaf5e1edc3f" providerId="ADAL" clId="{7E9149EF-B538-4A3D-8396-C632F4B26408}" dt="2020-08-17T19:44:59.753" v="958" actId="680"/>
        <pc:sldMkLst>
          <pc:docMk/>
          <pc:sldMk cId="753109513" sldId="352"/>
        </pc:sldMkLst>
      </pc:sldChg>
      <pc:sldChg chg="modSp new mod ord">
        <pc:chgData name="Tracy F. Cramer" userId="49b32621-e6e7-42ff-bd47-efaf5e1edc3f" providerId="ADAL" clId="{7E9149EF-B538-4A3D-8396-C632F4B26408}" dt="2020-08-21T16:10:19.328" v="2241" actId="20577"/>
        <pc:sldMkLst>
          <pc:docMk/>
          <pc:sldMk cId="1460436240" sldId="352"/>
        </pc:sldMkLst>
      </pc:sldChg>
      <pc:sldChg chg="addSp delSp modSp new add del mod">
        <pc:chgData name="Tracy F. Cramer" userId="49b32621-e6e7-42ff-bd47-efaf5e1edc3f" providerId="ADAL" clId="{7E9149EF-B538-4A3D-8396-C632F4B26408}" dt="2020-08-21T16:16:24.880" v="2282" actId="20577"/>
        <pc:sldMkLst>
          <pc:docMk/>
          <pc:sldMk cId="1572508458" sldId="353"/>
        </pc:sldMkLst>
      </pc:sldChg>
      <pc:sldChg chg="modSp new del mod">
        <pc:chgData name="Tracy F. Cramer" userId="49b32621-e6e7-42ff-bd47-efaf5e1edc3f" providerId="ADAL" clId="{7E9149EF-B538-4A3D-8396-C632F4B26408}" dt="2020-08-17T22:34:04.479" v="1714" actId="47"/>
        <pc:sldMkLst>
          <pc:docMk/>
          <pc:sldMk cId="1970890233" sldId="354"/>
        </pc:sldMkLst>
      </pc:sldChg>
      <pc:sldChg chg="modSp new del mod">
        <pc:chgData name="Tracy F. Cramer" userId="49b32621-e6e7-42ff-bd47-efaf5e1edc3f" providerId="ADAL" clId="{7E9149EF-B538-4A3D-8396-C632F4B26408}" dt="2020-08-17T22:30:34.688" v="1684" actId="47"/>
        <pc:sldMkLst>
          <pc:docMk/>
          <pc:sldMk cId="2855352230" sldId="354"/>
        </pc:sldMkLst>
      </pc:sldChg>
      <pc:sldChg chg="modSp new del mod">
        <pc:chgData name="Tracy F. Cramer" userId="49b32621-e6e7-42ff-bd47-efaf5e1edc3f" providerId="ADAL" clId="{7E9149EF-B538-4A3D-8396-C632F4B26408}" dt="2020-08-17T22:31:17.678" v="1689" actId="680"/>
        <pc:sldMkLst>
          <pc:docMk/>
          <pc:sldMk cId="3059252610" sldId="354"/>
        </pc:sldMkLst>
      </pc:sldChg>
      <pc:sldChg chg="modSp add mod">
        <pc:chgData name="Tracy F. Cramer" userId="49b32621-e6e7-42ff-bd47-efaf5e1edc3f" providerId="ADAL" clId="{7E9149EF-B538-4A3D-8396-C632F4B26408}" dt="2020-08-21T16:21:26.312" v="2286" actId="20577"/>
        <pc:sldMkLst>
          <pc:docMk/>
          <pc:sldMk cId="4216182002" sldId="354"/>
        </pc:sldMkLst>
      </pc:sldChg>
    </pc:docChg>
  </pc:docChgLst>
  <pc:docChgLst>
    <pc:chgData name="Tracy F. Cramer" userId="49b32621-e6e7-42ff-bd47-efaf5e1edc3f" providerId="ADAL" clId="{AB2E2BAC-1431-484A-873E-C0E24994C582}"/>
    <pc:docChg chg="undo redo custSel modSld">
      <pc:chgData name="Tracy F. Cramer" userId="49b32621-e6e7-42ff-bd47-efaf5e1edc3f" providerId="ADAL" clId="{AB2E2BAC-1431-484A-873E-C0E24994C582}" dt="2021-02-03T20:54:38.340" v="924" actId="6549"/>
      <pc:docMkLst>
        <pc:docMk/>
      </pc:docMkLst>
      <pc:sldChg chg="modSp mod">
        <pc:chgData name="Tracy F. Cramer" userId="49b32621-e6e7-42ff-bd47-efaf5e1edc3f" providerId="ADAL" clId="{AB2E2BAC-1431-484A-873E-C0E24994C582}" dt="2021-01-12T19:05:19.420" v="35" actId="20577"/>
        <pc:sldMkLst>
          <pc:docMk/>
          <pc:sldMk cId="32679735" sldId="282"/>
        </pc:sldMkLst>
      </pc:sldChg>
      <pc:sldChg chg="modSp mod">
        <pc:chgData name="Tracy F. Cramer" userId="49b32621-e6e7-42ff-bd47-efaf5e1edc3f" providerId="ADAL" clId="{AB2E2BAC-1431-484A-873E-C0E24994C582}" dt="2021-01-12T22:00:01.376" v="823" actId="1036"/>
        <pc:sldMkLst>
          <pc:docMk/>
          <pc:sldMk cId="4251724575" sldId="285"/>
        </pc:sldMkLst>
      </pc:sldChg>
      <pc:sldChg chg="modSp mod">
        <pc:chgData name="Tracy F. Cramer" userId="49b32621-e6e7-42ff-bd47-efaf5e1edc3f" providerId="ADAL" clId="{AB2E2BAC-1431-484A-873E-C0E24994C582}" dt="2021-01-12T21:59:59.633" v="822" actId="6549"/>
        <pc:sldMkLst>
          <pc:docMk/>
          <pc:sldMk cId="1762522213" sldId="290"/>
        </pc:sldMkLst>
      </pc:sldChg>
      <pc:sldChg chg="modSp mod">
        <pc:chgData name="Tracy F. Cramer" userId="49b32621-e6e7-42ff-bd47-efaf5e1edc3f" providerId="ADAL" clId="{AB2E2BAC-1431-484A-873E-C0E24994C582}" dt="2021-01-12T19:07:51.387" v="61" actId="20577"/>
        <pc:sldMkLst>
          <pc:docMk/>
          <pc:sldMk cId="1290852042" sldId="291"/>
        </pc:sldMkLst>
      </pc:sldChg>
      <pc:sldChg chg="modSp mod">
        <pc:chgData name="Tracy F. Cramer" userId="49b32621-e6e7-42ff-bd47-efaf5e1edc3f" providerId="ADAL" clId="{AB2E2BAC-1431-484A-873E-C0E24994C582}" dt="2021-01-12T19:09:29.691" v="63" actId="20577"/>
        <pc:sldMkLst>
          <pc:docMk/>
          <pc:sldMk cId="257267705" sldId="310"/>
        </pc:sldMkLst>
      </pc:sldChg>
      <pc:sldChg chg="modSp mod">
        <pc:chgData name="Tracy F. Cramer" userId="49b32621-e6e7-42ff-bd47-efaf5e1edc3f" providerId="ADAL" clId="{AB2E2BAC-1431-484A-873E-C0E24994C582}" dt="2021-01-12T19:26:33.905" v="794" actId="6549"/>
        <pc:sldMkLst>
          <pc:docMk/>
          <pc:sldMk cId="2313675728" sldId="315"/>
        </pc:sldMkLst>
      </pc:sldChg>
      <pc:sldChg chg="modSp mod">
        <pc:chgData name="Tracy F. Cramer" userId="49b32621-e6e7-42ff-bd47-efaf5e1edc3f" providerId="ADAL" clId="{AB2E2BAC-1431-484A-873E-C0E24994C582}" dt="2021-02-03T20:54:38.340" v="924" actId="6549"/>
        <pc:sldMkLst>
          <pc:docMk/>
          <pc:sldMk cId="3741545950" sldId="323"/>
        </pc:sldMkLst>
      </pc:sldChg>
      <pc:sldChg chg="modSp mod">
        <pc:chgData name="Tracy F. Cramer" userId="49b32621-e6e7-42ff-bd47-efaf5e1edc3f" providerId="ADAL" clId="{AB2E2BAC-1431-484A-873E-C0E24994C582}" dt="2021-01-12T21:44:55.529" v="814" actId="20577"/>
        <pc:sldMkLst>
          <pc:docMk/>
          <pc:sldMk cId="985715519" sldId="325"/>
        </pc:sldMkLst>
      </pc:sldChg>
      <pc:sldChg chg="modSp mod">
        <pc:chgData name="Tracy F. Cramer" userId="49b32621-e6e7-42ff-bd47-efaf5e1edc3f" providerId="ADAL" clId="{AB2E2BAC-1431-484A-873E-C0E24994C582}" dt="2021-01-13T01:42:50.711" v="880" actId="6549"/>
        <pc:sldMkLst>
          <pc:docMk/>
          <pc:sldMk cId="3776235968" sldId="328"/>
        </pc:sldMkLst>
      </pc:sldChg>
      <pc:sldChg chg="modSp mod">
        <pc:chgData name="Tracy F. Cramer" userId="49b32621-e6e7-42ff-bd47-efaf5e1edc3f" providerId="ADAL" clId="{AB2E2BAC-1431-484A-873E-C0E24994C582}" dt="2021-01-12T19:25:11.314" v="782" actId="6549"/>
        <pc:sldMkLst>
          <pc:docMk/>
          <pc:sldMk cId="290686129" sldId="330"/>
        </pc:sldMkLst>
      </pc:sldChg>
      <pc:sldChg chg="modSp mod">
        <pc:chgData name="Tracy F. Cramer" userId="49b32621-e6e7-42ff-bd47-efaf5e1edc3f" providerId="ADAL" clId="{AB2E2BAC-1431-484A-873E-C0E24994C582}" dt="2021-01-13T02:11:16.762" v="901" actId="6549"/>
        <pc:sldMkLst>
          <pc:docMk/>
          <pc:sldMk cId="3133912511" sldId="340"/>
        </pc:sldMkLst>
      </pc:sldChg>
      <pc:sldChg chg="modSp mod">
        <pc:chgData name="Tracy F. Cramer" userId="49b32621-e6e7-42ff-bd47-efaf5e1edc3f" providerId="ADAL" clId="{AB2E2BAC-1431-484A-873E-C0E24994C582}" dt="2021-01-25T18:04:17.532" v="915" actId="20577"/>
        <pc:sldMkLst>
          <pc:docMk/>
          <pc:sldMk cId="1460436240" sldId="352"/>
        </pc:sldMkLst>
      </pc:sldChg>
      <pc:sldChg chg="modSp mod">
        <pc:chgData name="Tracy F. Cramer" userId="49b32621-e6e7-42ff-bd47-efaf5e1edc3f" providerId="ADAL" clId="{AB2E2BAC-1431-484A-873E-C0E24994C582}" dt="2021-01-13T01:26:55.047" v="831" actId="255"/>
        <pc:sldMkLst>
          <pc:docMk/>
          <pc:sldMk cId="1572508458" sldId="353"/>
        </pc:sldMkLst>
      </pc:sldChg>
      <pc:sldChg chg="modSp mod">
        <pc:chgData name="Tracy F. Cramer" userId="49b32621-e6e7-42ff-bd47-efaf5e1edc3f" providerId="ADAL" clId="{AB2E2BAC-1431-484A-873E-C0E24994C582}" dt="2021-01-12T19:25:35.153" v="786" actId="20577"/>
        <pc:sldMkLst>
          <pc:docMk/>
          <pc:sldMk cId="4216182002" sldId="354"/>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0-07-09T13:40:14.849" idx="2">
    <p:pos x="7680" y="1122"/>
    <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84AA66-942E-8C4C-90AA-CDC6AF611BF1}" type="doc">
      <dgm:prSet loTypeId="urn:microsoft.com/office/officeart/2005/8/layout/radial1" loCatId="" qsTypeId="urn:microsoft.com/office/officeart/2005/8/quickstyle/simple1" qsCatId="simple" csTypeId="urn:microsoft.com/office/officeart/2005/8/colors/accent1_2" csCatId="accent1" phldr="1"/>
      <dgm:spPr/>
      <dgm:t>
        <a:bodyPr/>
        <a:lstStyle/>
        <a:p>
          <a:endParaRPr lang="en-US"/>
        </a:p>
      </dgm:t>
    </dgm:pt>
    <dgm:pt modelId="{B90E90FE-F953-6C43-81B1-9E6433DBFDDD}">
      <dgm:prSet phldrT="[Text]" custT="1"/>
      <dgm:spPr>
        <a:solidFill>
          <a:srgbClr val="00BFB3"/>
        </a:solidFill>
      </dgm:spPr>
      <dgm:t>
        <a:bodyPr/>
        <a:lstStyle/>
        <a:p>
          <a:r>
            <a:rPr lang="es-US" sz="1800" dirty="0"/>
            <a:t>BENEFICIOS DE ESTABLECER LÍMITES</a:t>
          </a:r>
          <a:endParaRPr lang="en-US" sz="1800" b="1" dirty="0"/>
        </a:p>
      </dgm:t>
    </dgm:pt>
    <dgm:pt modelId="{2BBF0CAF-26F5-D443-97D6-5FC142C78991}" type="parTrans" cxnId="{5C4463D4-711B-EF47-BF21-334E46058331}">
      <dgm:prSet/>
      <dgm:spPr/>
      <dgm:t>
        <a:bodyPr/>
        <a:lstStyle/>
        <a:p>
          <a:endParaRPr lang="en-US"/>
        </a:p>
      </dgm:t>
    </dgm:pt>
    <dgm:pt modelId="{4631574F-4FCF-B947-B495-5F0FDBDFC9E9}" type="sibTrans" cxnId="{5C4463D4-711B-EF47-BF21-334E46058331}">
      <dgm:prSet/>
      <dgm:spPr/>
      <dgm:t>
        <a:bodyPr/>
        <a:lstStyle/>
        <a:p>
          <a:endParaRPr lang="en-US"/>
        </a:p>
      </dgm:t>
    </dgm:pt>
    <dgm:pt modelId="{0B48BBB2-385C-DB44-A8B8-E7FAC3B341E7}">
      <dgm:prSet phldrT="[Text]" custT="1"/>
      <dgm:spPr>
        <a:solidFill>
          <a:srgbClr val="00BFB3"/>
        </a:solidFill>
      </dgm:spPr>
      <dgm:t>
        <a:bodyPr/>
        <a:lstStyle/>
        <a:p>
          <a:r>
            <a:rPr lang="en-US" sz="1050" b="1" dirty="0"/>
            <a:t>EVITA EL AGOTAMIENTO</a:t>
          </a:r>
        </a:p>
      </dgm:t>
    </dgm:pt>
    <dgm:pt modelId="{04533073-5F53-F048-B35A-90CE72B1A03D}" type="parTrans" cxnId="{743EA72C-CB8F-B348-82BA-48055352D4EA}">
      <dgm:prSet/>
      <dgm:spPr>
        <a:ln w="25400">
          <a:solidFill>
            <a:schemeClr val="tx1">
              <a:lumMod val="50000"/>
            </a:schemeClr>
          </a:solidFill>
          <a:tailEnd type="triangle"/>
        </a:ln>
      </dgm:spPr>
      <dgm:t>
        <a:bodyPr/>
        <a:lstStyle/>
        <a:p>
          <a:endParaRPr lang="en-US"/>
        </a:p>
      </dgm:t>
    </dgm:pt>
    <dgm:pt modelId="{FB41555A-470C-5E45-AAC6-BC0B99E23219}" type="sibTrans" cxnId="{743EA72C-CB8F-B348-82BA-48055352D4EA}">
      <dgm:prSet/>
      <dgm:spPr/>
      <dgm:t>
        <a:bodyPr/>
        <a:lstStyle/>
        <a:p>
          <a:endParaRPr lang="en-US"/>
        </a:p>
      </dgm:t>
    </dgm:pt>
    <dgm:pt modelId="{636EB0B5-4CD9-6146-90EE-9DAB02731EEE}">
      <dgm:prSet phldrT="[Text]" custT="1"/>
      <dgm:spPr>
        <a:solidFill>
          <a:srgbClr val="00BFB3"/>
        </a:solidFill>
      </dgm:spPr>
      <dgm:t>
        <a:bodyPr/>
        <a:lstStyle/>
        <a:p>
          <a:r>
            <a:rPr lang="es-ES" sz="1200" b="1" dirty="0"/>
            <a:t>REFUERZA UNA CULTURA DE CONFIANZA</a:t>
          </a:r>
          <a:endParaRPr lang="en-US" sz="1200" b="1" dirty="0"/>
        </a:p>
      </dgm:t>
    </dgm:pt>
    <dgm:pt modelId="{06F6BFAB-7882-E84E-8CFA-8B9D4F3C9B03}" type="parTrans" cxnId="{9AA51991-D69F-A64D-B044-BD278A151227}">
      <dgm:prSet/>
      <dgm:spPr>
        <a:ln w="25400">
          <a:solidFill>
            <a:schemeClr val="tx1">
              <a:lumMod val="50000"/>
            </a:schemeClr>
          </a:solidFill>
          <a:tailEnd type="triangle"/>
        </a:ln>
      </dgm:spPr>
      <dgm:t>
        <a:bodyPr/>
        <a:lstStyle/>
        <a:p>
          <a:endParaRPr lang="en-US"/>
        </a:p>
      </dgm:t>
    </dgm:pt>
    <dgm:pt modelId="{E5F42BF0-F1A5-F643-8173-EB09EE186097}" type="sibTrans" cxnId="{9AA51991-D69F-A64D-B044-BD278A151227}">
      <dgm:prSet/>
      <dgm:spPr/>
      <dgm:t>
        <a:bodyPr/>
        <a:lstStyle/>
        <a:p>
          <a:endParaRPr lang="en-US"/>
        </a:p>
      </dgm:t>
    </dgm:pt>
    <dgm:pt modelId="{BEC3BD68-D7BE-244E-ADB5-AECE534E1B24}">
      <dgm:prSet phldrT="[Text]" custT="1"/>
      <dgm:spPr>
        <a:solidFill>
          <a:srgbClr val="00BFB3"/>
        </a:solidFill>
      </dgm:spPr>
      <dgm:t>
        <a:bodyPr/>
        <a:lstStyle/>
        <a:p>
          <a:r>
            <a:rPr lang="en-US" sz="1200" b="1" dirty="0"/>
            <a:t>RELACIÓN MEJORADA</a:t>
          </a:r>
        </a:p>
      </dgm:t>
    </dgm:pt>
    <dgm:pt modelId="{B5D9D231-982D-324E-A201-127E99E05CD3}" type="parTrans" cxnId="{0AC92C1C-4E66-EC4F-890D-CFE2690638D7}">
      <dgm:prSet/>
      <dgm:spPr>
        <a:ln w="25400">
          <a:solidFill>
            <a:schemeClr val="tx1">
              <a:lumMod val="50000"/>
            </a:schemeClr>
          </a:solidFill>
          <a:tailEnd type="triangle"/>
        </a:ln>
      </dgm:spPr>
      <dgm:t>
        <a:bodyPr/>
        <a:lstStyle/>
        <a:p>
          <a:endParaRPr lang="en-US"/>
        </a:p>
      </dgm:t>
    </dgm:pt>
    <dgm:pt modelId="{692CE797-A0C3-F447-BE25-3EF94C57EBA3}" type="sibTrans" cxnId="{0AC92C1C-4E66-EC4F-890D-CFE2690638D7}">
      <dgm:prSet/>
      <dgm:spPr/>
      <dgm:t>
        <a:bodyPr/>
        <a:lstStyle/>
        <a:p>
          <a:endParaRPr lang="en-US"/>
        </a:p>
      </dgm:t>
    </dgm:pt>
    <dgm:pt modelId="{49962262-E3BC-F14E-AD28-8DC08568595C}">
      <dgm:prSet phldrT="[Text]" custT="1"/>
      <dgm:spPr>
        <a:solidFill>
          <a:srgbClr val="00BFB3"/>
        </a:solidFill>
      </dgm:spPr>
      <dgm:t>
        <a:bodyPr/>
        <a:lstStyle/>
        <a:p>
          <a:r>
            <a:rPr lang="es-US" sz="1200" b="1" dirty="0"/>
            <a:t>EXPECTATIVAS CLARAS PARA OTROS</a:t>
          </a:r>
          <a:endParaRPr lang="en-US" sz="1200" b="1" dirty="0"/>
        </a:p>
      </dgm:t>
    </dgm:pt>
    <dgm:pt modelId="{145DA8EE-7366-7A4B-8EDE-ABC079D626B9}" type="parTrans" cxnId="{26C8DE6F-0D19-5E45-B965-C4A4C23B3532}">
      <dgm:prSet/>
      <dgm:spPr>
        <a:ln w="25400">
          <a:solidFill>
            <a:schemeClr val="tx1">
              <a:lumMod val="50000"/>
            </a:schemeClr>
          </a:solidFill>
          <a:tailEnd type="triangle"/>
        </a:ln>
      </dgm:spPr>
      <dgm:t>
        <a:bodyPr/>
        <a:lstStyle/>
        <a:p>
          <a:endParaRPr lang="en-US"/>
        </a:p>
      </dgm:t>
    </dgm:pt>
    <dgm:pt modelId="{605AE935-5DB7-8E46-BEAB-016222964C3E}" type="sibTrans" cxnId="{26C8DE6F-0D19-5E45-B965-C4A4C23B3532}">
      <dgm:prSet/>
      <dgm:spPr/>
      <dgm:t>
        <a:bodyPr/>
        <a:lstStyle/>
        <a:p>
          <a:endParaRPr lang="en-US"/>
        </a:p>
      </dgm:t>
    </dgm:pt>
    <dgm:pt modelId="{9DC8E7DF-E9F5-2B4E-A62A-8A1CFC0E49D4}">
      <dgm:prSet custT="1"/>
      <dgm:spPr>
        <a:solidFill>
          <a:srgbClr val="00BFB3"/>
        </a:solidFill>
      </dgm:spPr>
      <dgm:t>
        <a:bodyPr/>
        <a:lstStyle/>
        <a:p>
          <a:r>
            <a:rPr lang="en-US" sz="1200" b="1" dirty="0"/>
            <a:t>FOMENTA UNA COMUNICACIÓN CLARA</a:t>
          </a:r>
        </a:p>
      </dgm:t>
    </dgm:pt>
    <dgm:pt modelId="{1E78E747-CAB3-7549-8676-5AA15C8D900F}" type="parTrans" cxnId="{51446ECB-4100-7C4A-93B6-324A52F55489}">
      <dgm:prSet/>
      <dgm:spPr>
        <a:ln w="25400">
          <a:solidFill>
            <a:schemeClr val="tx1">
              <a:lumMod val="50000"/>
            </a:schemeClr>
          </a:solidFill>
          <a:tailEnd type="triangle"/>
        </a:ln>
      </dgm:spPr>
      <dgm:t>
        <a:bodyPr/>
        <a:lstStyle/>
        <a:p>
          <a:endParaRPr lang="en-US"/>
        </a:p>
      </dgm:t>
    </dgm:pt>
    <dgm:pt modelId="{DFCA54B2-EC55-FC4F-B72F-4B7753904FE3}" type="sibTrans" cxnId="{51446ECB-4100-7C4A-93B6-324A52F55489}">
      <dgm:prSet/>
      <dgm:spPr/>
      <dgm:t>
        <a:bodyPr/>
        <a:lstStyle/>
        <a:p>
          <a:endParaRPr lang="en-US"/>
        </a:p>
      </dgm:t>
    </dgm:pt>
    <dgm:pt modelId="{A9F4C991-9AF3-5447-BC90-F986039BFF33}">
      <dgm:prSet custT="1"/>
      <dgm:spPr>
        <a:solidFill>
          <a:srgbClr val="00BFB3"/>
        </a:solidFill>
      </dgm:spPr>
      <dgm:t>
        <a:bodyPr/>
        <a:lstStyle/>
        <a:p>
          <a:r>
            <a:rPr lang="es-ES" sz="1200" b="1" dirty="0"/>
            <a:t>CAPACIDADES DE CUIDADO PERSONAL MEJORADAS</a:t>
          </a:r>
          <a:endParaRPr lang="en-US" sz="1200" b="1" dirty="0"/>
        </a:p>
      </dgm:t>
    </dgm:pt>
    <dgm:pt modelId="{59ED76B5-2772-3D43-A0E1-BD3E453FC4E0}" type="parTrans" cxnId="{37D6EBDC-8A8B-E043-9B13-12E8CD6E0CD9}">
      <dgm:prSet/>
      <dgm:spPr>
        <a:ln w="25400">
          <a:solidFill>
            <a:schemeClr val="tx1">
              <a:lumMod val="50000"/>
            </a:schemeClr>
          </a:solidFill>
          <a:tailEnd type="triangle"/>
        </a:ln>
      </dgm:spPr>
      <dgm:t>
        <a:bodyPr/>
        <a:lstStyle/>
        <a:p>
          <a:endParaRPr lang="en-US"/>
        </a:p>
      </dgm:t>
    </dgm:pt>
    <dgm:pt modelId="{23839696-E8B3-FB40-AD8C-45C6A0474F73}" type="sibTrans" cxnId="{37D6EBDC-8A8B-E043-9B13-12E8CD6E0CD9}">
      <dgm:prSet/>
      <dgm:spPr/>
      <dgm:t>
        <a:bodyPr/>
        <a:lstStyle/>
        <a:p>
          <a:endParaRPr lang="en-US"/>
        </a:p>
      </dgm:t>
    </dgm:pt>
    <dgm:pt modelId="{993698D6-2E00-2B48-A700-E6AB3DB23F62}">
      <dgm:prSet custT="1"/>
      <dgm:spPr>
        <a:solidFill>
          <a:srgbClr val="00BFB3"/>
        </a:solidFill>
      </dgm:spPr>
      <dgm:t>
        <a:bodyPr/>
        <a:lstStyle/>
        <a:p>
          <a:r>
            <a:rPr lang="es-ES" sz="1200" b="1" dirty="0"/>
            <a:t>RESPETO DE OTROS Y AUTO RESPETO</a:t>
          </a:r>
          <a:endParaRPr lang="en-US" sz="1200" b="1" dirty="0"/>
        </a:p>
      </dgm:t>
    </dgm:pt>
    <dgm:pt modelId="{CBBE5DA7-470B-B44F-AE19-5882AEF6C498}" type="parTrans" cxnId="{A3376DC1-F40B-FF4A-84A9-EF234AD3C3FA}">
      <dgm:prSet/>
      <dgm:spPr>
        <a:ln w="25400">
          <a:solidFill>
            <a:schemeClr val="tx1">
              <a:lumMod val="50000"/>
            </a:schemeClr>
          </a:solidFill>
          <a:tailEnd type="triangle"/>
        </a:ln>
      </dgm:spPr>
      <dgm:t>
        <a:bodyPr/>
        <a:lstStyle/>
        <a:p>
          <a:endParaRPr lang="en-US"/>
        </a:p>
      </dgm:t>
    </dgm:pt>
    <dgm:pt modelId="{6D2729C1-47FE-0244-BBF5-633A452337DA}" type="sibTrans" cxnId="{A3376DC1-F40B-FF4A-84A9-EF234AD3C3FA}">
      <dgm:prSet/>
      <dgm:spPr/>
      <dgm:t>
        <a:bodyPr/>
        <a:lstStyle/>
        <a:p>
          <a:endParaRPr lang="en-US"/>
        </a:p>
      </dgm:t>
    </dgm:pt>
    <dgm:pt modelId="{0A237A51-A261-134F-B769-FFE4FD8295D8}">
      <dgm:prSet custT="1"/>
      <dgm:spPr>
        <a:solidFill>
          <a:srgbClr val="00BFB3"/>
        </a:solidFill>
      </dgm:spPr>
      <dgm:t>
        <a:bodyPr/>
        <a:lstStyle/>
        <a:p>
          <a:r>
            <a:rPr lang="es-ES" sz="1200" b="1" dirty="0"/>
            <a:t>ENFOQUE EN LAS PERSONAS A LAS QUE SERVIMOS</a:t>
          </a:r>
          <a:endParaRPr lang="en-US" sz="1200" b="1" dirty="0"/>
        </a:p>
      </dgm:t>
    </dgm:pt>
    <dgm:pt modelId="{44A83240-57D9-6548-841F-086EB273CFBA}" type="parTrans" cxnId="{DF89CD22-A829-F14D-B528-FBD142F38DD2}">
      <dgm:prSet/>
      <dgm:spPr>
        <a:ln w="25400">
          <a:solidFill>
            <a:schemeClr val="tx1">
              <a:lumMod val="50000"/>
            </a:schemeClr>
          </a:solidFill>
          <a:tailEnd type="triangle"/>
        </a:ln>
      </dgm:spPr>
      <dgm:t>
        <a:bodyPr/>
        <a:lstStyle/>
        <a:p>
          <a:endParaRPr lang="en-US"/>
        </a:p>
      </dgm:t>
    </dgm:pt>
    <dgm:pt modelId="{2675EB9C-9304-4445-B259-561BFDFE44A1}" type="sibTrans" cxnId="{DF89CD22-A829-F14D-B528-FBD142F38DD2}">
      <dgm:prSet/>
      <dgm:spPr/>
      <dgm:t>
        <a:bodyPr/>
        <a:lstStyle/>
        <a:p>
          <a:endParaRPr lang="en-US"/>
        </a:p>
      </dgm:t>
    </dgm:pt>
    <dgm:pt modelId="{F7568B2C-1613-A149-80B8-DFC13A9D461C}" type="pres">
      <dgm:prSet presAssocID="{8484AA66-942E-8C4C-90AA-CDC6AF611BF1}" presName="cycle" presStyleCnt="0">
        <dgm:presLayoutVars>
          <dgm:chMax val="1"/>
          <dgm:dir/>
          <dgm:animLvl val="ctr"/>
          <dgm:resizeHandles val="exact"/>
        </dgm:presLayoutVars>
      </dgm:prSet>
      <dgm:spPr/>
    </dgm:pt>
    <dgm:pt modelId="{1B2431E1-A8A3-C14D-A5ED-5B927AE57421}" type="pres">
      <dgm:prSet presAssocID="{B90E90FE-F953-6C43-81B1-9E6433DBFDDD}" presName="centerShape" presStyleLbl="node0" presStyleIdx="0" presStyleCnt="1" custScaleX="149096" custScaleY="149096"/>
      <dgm:spPr/>
    </dgm:pt>
    <dgm:pt modelId="{1CB28403-A96A-664A-8E31-D479BEAEF588}" type="pres">
      <dgm:prSet presAssocID="{04533073-5F53-F048-B35A-90CE72B1A03D}" presName="Name9" presStyleLbl="parChTrans1D2" presStyleIdx="0" presStyleCnt="8"/>
      <dgm:spPr/>
    </dgm:pt>
    <dgm:pt modelId="{6C7C8B1C-46E2-BD49-9E38-D38B6E96BC24}" type="pres">
      <dgm:prSet presAssocID="{04533073-5F53-F048-B35A-90CE72B1A03D}" presName="connTx" presStyleLbl="parChTrans1D2" presStyleIdx="0" presStyleCnt="8"/>
      <dgm:spPr/>
    </dgm:pt>
    <dgm:pt modelId="{69CC0FD5-93F5-1C4C-91D4-37000305BE3C}" type="pres">
      <dgm:prSet presAssocID="{0B48BBB2-385C-DB44-A8B8-E7FAC3B341E7}" presName="node" presStyleLbl="node1" presStyleIdx="0" presStyleCnt="8" custScaleX="100276">
        <dgm:presLayoutVars>
          <dgm:bulletEnabled val="1"/>
        </dgm:presLayoutVars>
      </dgm:prSet>
      <dgm:spPr/>
    </dgm:pt>
    <dgm:pt modelId="{42E54602-107D-CE4F-88AC-D072B0066EB8}" type="pres">
      <dgm:prSet presAssocID="{06F6BFAB-7882-E84E-8CFA-8B9D4F3C9B03}" presName="Name9" presStyleLbl="parChTrans1D2" presStyleIdx="1" presStyleCnt="8"/>
      <dgm:spPr/>
    </dgm:pt>
    <dgm:pt modelId="{3AACDC0F-4FB0-1642-987C-EF7AA8963799}" type="pres">
      <dgm:prSet presAssocID="{06F6BFAB-7882-E84E-8CFA-8B9D4F3C9B03}" presName="connTx" presStyleLbl="parChTrans1D2" presStyleIdx="1" presStyleCnt="8"/>
      <dgm:spPr/>
    </dgm:pt>
    <dgm:pt modelId="{2FEC1A17-3C52-AC46-B78B-A5D498ADEFA5}" type="pres">
      <dgm:prSet presAssocID="{636EB0B5-4CD9-6146-90EE-9DAB02731EEE}" presName="node" presStyleLbl="node1" presStyleIdx="1" presStyleCnt="8">
        <dgm:presLayoutVars>
          <dgm:bulletEnabled val="1"/>
        </dgm:presLayoutVars>
      </dgm:prSet>
      <dgm:spPr/>
    </dgm:pt>
    <dgm:pt modelId="{9E3BE448-1C1D-D045-9692-BF96E872ADD4}" type="pres">
      <dgm:prSet presAssocID="{B5D9D231-982D-324E-A201-127E99E05CD3}" presName="Name9" presStyleLbl="parChTrans1D2" presStyleIdx="2" presStyleCnt="8"/>
      <dgm:spPr/>
    </dgm:pt>
    <dgm:pt modelId="{F2DB3290-5AC0-144D-8E81-6C12A7949188}" type="pres">
      <dgm:prSet presAssocID="{B5D9D231-982D-324E-A201-127E99E05CD3}" presName="connTx" presStyleLbl="parChTrans1D2" presStyleIdx="2" presStyleCnt="8"/>
      <dgm:spPr/>
    </dgm:pt>
    <dgm:pt modelId="{EF0394F0-103C-5841-95F5-3440E26FF2D8}" type="pres">
      <dgm:prSet presAssocID="{BEC3BD68-D7BE-244E-ADB5-AECE534E1B24}" presName="node" presStyleLbl="node1" presStyleIdx="2" presStyleCnt="8" custScaleX="113140" custScaleY="102501">
        <dgm:presLayoutVars>
          <dgm:bulletEnabled val="1"/>
        </dgm:presLayoutVars>
      </dgm:prSet>
      <dgm:spPr/>
    </dgm:pt>
    <dgm:pt modelId="{CA6BAC50-AD49-1B4B-8BA7-C984DFDB17EE}" type="pres">
      <dgm:prSet presAssocID="{145DA8EE-7366-7A4B-8EDE-ABC079D626B9}" presName="Name9" presStyleLbl="parChTrans1D2" presStyleIdx="3" presStyleCnt="8"/>
      <dgm:spPr/>
    </dgm:pt>
    <dgm:pt modelId="{243CD59D-86FC-9641-B02F-37E4B2F73E82}" type="pres">
      <dgm:prSet presAssocID="{145DA8EE-7366-7A4B-8EDE-ABC079D626B9}" presName="connTx" presStyleLbl="parChTrans1D2" presStyleIdx="3" presStyleCnt="8"/>
      <dgm:spPr/>
    </dgm:pt>
    <dgm:pt modelId="{CF9EC88A-FAD6-CC4F-B869-483A2A24506E}" type="pres">
      <dgm:prSet presAssocID="{49962262-E3BC-F14E-AD28-8DC08568595C}" presName="node" presStyleLbl="node1" presStyleIdx="3" presStyleCnt="8" custScaleX="117250">
        <dgm:presLayoutVars>
          <dgm:bulletEnabled val="1"/>
        </dgm:presLayoutVars>
      </dgm:prSet>
      <dgm:spPr/>
    </dgm:pt>
    <dgm:pt modelId="{918D064B-900E-3D44-AEC6-5E87BF29F795}" type="pres">
      <dgm:prSet presAssocID="{1E78E747-CAB3-7549-8676-5AA15C8D900F}" presName="Name9" presStyleLbl="parChTrans1D2" presStyleIdx="4" presStyleCnt="8"/>
      <dgm:spPr/>
    </dgm:pt>
    <dgm:pt modelId="{A4765844-AB68-3549-9708-1071F832B0CC}" type="pres">
      <dgm:prSet presAssocID="{1E78E747-CAB3-7549-8676-5AA15C8D900F}" presName="connTx" presStyleLbl="parChTrans1D2" presStyleIdx="4" presStyleCnt="8"/>
      <dgm:spPr/>
    </dgm:pt>
    <dgm:pt modelId="{0027E177-89F9-2C4D-BA63-5DDC4782BE96}" type="pres">
      <dgm:prSet presAssocID="{9DC8E7DF-E9F5-2B4E-A62A-8A1CFC0E49D4}" presName="node" presStyleLbl="node1" presStyleIdx="4" presStyleCnt="8" custScaleX="133579" custScaleY="114514">
        <dgm:presLayoutVars>
          <dgm:bulletEnabled val="1"/>
        </dgm:presLayoutVars>
      </dgm:prSet>
      <dgm:spPr/>
    </dgm:pt>
    <dgm:pt modelId="{60529971-3394-1947-8B44-A6EAE0D125E6}" type="pres">
      <dgm:prSet presAssocID="{59ED76B5-2772-3D43-A0E1-BD3E453FC4E0}" presName="Name9" presStyleLbl="parChTrans1D2" presStyleIdx="5" presStyleCnt="8"/>
      <dgm:spPr/>
    </dgm:pt>
    <dgm:pt modelId="{89B8813E-0CD0-C64C-8EA3-19A9F58ECFA4}" type="pres">
      <dgm:prSet presAssocID="{59ED76B5-2772-3D43-A0E1-BD3E453FC4E0}" presName="connTx" presStyleLbl="parChTrans1D2" presStyleIdx="5" presStyleCnt="8"/>
      <dgm:spPr/>
    </dgm:pt>
    <dgm:pt modelId="{4A7E0943-2745-9E47-8A24-053942DE4BFE}" type="pres">
      <dgm:prSet presAssocID="{A9F4C991-9AF3-5447-BC90-F986039BFF33}" presName="node" presStyleLbl="node1" presStyleIdx="5" presStyleCnt="8" custScaleX="112482">
        <dgm:presLayoutVars>
          <dgm:bulletEnabled val="1"/>
        </dgm:presLayoutVars>
      </dgm:prSet>
      <dgm:spPr/>
    </dgm:pt>
    <dgm:pt modelId="{8858E83C-6CBB-584B-AEED-2A0C9F2FF1A7}" type="pres">
      <dgm:prSet presAssocID="{CBBE5DA7-470B-B44F-AE19-5882AEF6C498}" presName="Name9" presStyleLbl="parChTrans1D2" presStyleIdx="6" presStyleCnt="8"/>
      <dgm:spPr/>
    </dgm:pt>
    <dgm:pt modelId="{1123F0E8-A987-3340-A53A-F9163F2EF050}" type="pres">
      <dgm:prSet presAssocID="{CBBE5DA7-470B-B44F-AE19-5882AEF6C498}" presName="connTx" presStyleLbl="parChTrans1D2" presStyleIdx="6" presStyleCnt="8"/>
      <dgm:spPr/>
    </dgm:pt>
    <dgm:pt modelId="{881BAD52-09CE-0D42-81C9-36EAF7A3EE55}" type="pres">
      <dgm:prSet presAssocID="{993698D6-2E00-2B48-A700-E6AB3DB23F62}" presName="node" presStyleLbl="node1" presStyleIdx="6" presStyleCnt="8">
        <dgm:presLayoutVars>
          <dgm:bulletEnabled val="1"/>
        </dgm:presLayoutVars>
      </dgm:prSet>
      <dgm:spPr/>
    </dgm:pt>
    <dgm:pt modelId="{C5EE154C-D996-8741-88AC-3923F82F1729}" type="pres">
      <dgm:prSet presAssocID="{44A83240-57D9-6548-841F-086EB273CFBA}" presName="Name9" presStyleLbl="parChTrans1D2" presStyleIdx="7" presStyleCnt="8"/>
      <dgm:spPr/>
    </dgm:pt>
    <dgm:pt modelId="{9E4BEFE9-780D-954A-82ED-12730A574638}" type="pres">
      <dgm:prSet presAssocID="{44A83240-57D9-6548-841F-086EB273CFBA}" presName="connTx" presStyleLbl="parChTrans1D2" presStyleIdx="7" presStyleCnt="8"/>
      <dgm:spPr/>
    </dgm:pt>
    <dgm:pt modelId="{E664E410-FBC2-8747-A0D9-E11EB76F51B7}" type="pres">
      <dgm:prSet presAssocID="{0A237A51-A261-134F-B769-FFE4FD8295D8}" presName="node" presStyleLbl="node1" presStyleIdx="7" presStyleCnt="8" custRadScaleRad="100016" custRadScaleInc="4345">
        <dgm:presLayoutVars>
          <dgm:bulletEnabled val="1"/>
        </dgm:presLayoutVars>
      </dgm:prSet>
      <dgm:spPr/>
    </dgm:pt>
  </dgm:ptLst>
  <dgm:cxnLst>
    <dgm:cxn modelId="{0C8F6615-63ED-A048-AA9A-509AF25D4146}" type="presOf" srcId="{B5D9D231-982D-324E-A201-127E99E05CD3}" destId="{9E3BE448-1C1D-D045-9692-BF96E872ADD4}" srcOrd="0" destOrd="0" presId="urn:microsoft.com/office/officeart/2005/8/layout/radial1"/>
    <dgm:cxn modelId="{0AC92C1C-4E66-EC4F-890D-CFE2690638D7}" srcId="{B90E90FE-F953-6C43-81B1-9E6433DBFDDD}" destId="{BEC3BD68-D7BE-244E-ADB5-AECE534E1B24}" srcOrd="2" destOrd="0" parTransId="{B5D9D231-982D-324E-A201-127E99E05CD3}" sibTransId="{692CE797-A0C3-F447-BE25-3EF94C57EBA3}"/>
    <dgm:cxn modelId="{991E6020-4D92-FB40-8DAD-D60507C5333C}" type="presOf" srcId="{1E78E747-CAB3-7549-8676-5AA15C8D900F}" destId="{A4765844-AB68-3549-9708-1071F832B0CC}" srcOrd="1" destOrd="0" presId="urn:microsoft.com/office/officeart/2005/8/layout/radial1"/>
    <dgm:cxn modelId="{DF89CD22-A829-F14D-B528-FBD142F38DD2}" srcId="{B90E90FE-F953-6C43-81B1-9E6433DBFDDD}" destId="{0A237A51-A261-134F-B769-FFE4FD8295D8}" srcOrd="7" destOrd="0" parTransId="{44A83240-57D9-6548-841F-086EB273CFBA}" sibTransId="{2675EB9C-9304-4445-B259-561BFDFE44A1}"/>
    <dgm:cxn modelId="{743EA72C-CB8F-B348-82BA-48055352D4EA}" srcId="{B90E90FE-F953-6C43-81B1-9E6433DBFDDD}" destId="{0B48BBB2-385C-DB44-A8B8-E7FAC3B341E7}" srcOrd="0" destOrd="0" parTransId="{04533073-5F53-F048-B35A-90CE72B1A03D}" sibTransId="{FB41555A-470C-5E45-AAC6-BC0B99E23219}"/>
    <dgm:cxn modelId="{FCFA9B39-8D1C-B34A-8732-A2D58D7C98F2}" type="presOf" srcId="{A9F4C991-9AF3-5447-BC90-F986039BFF33}" destId="{4A7E0943-2745-9E47-8A24-053942DE4BFE}" srcOrd="0" destOrd="0" presId="urn:microsoft.com/office/officeart/2005/8/layout/radial1"/>
    <dgm:cxn modelId="{A935A43A-5DD8-4244-9AB4-314FFAC0F3EA}" type="presOf" srcId="{49962262-E3BC-F14E-AD28-8DC08568595C}" destId="{CF9EC88A-FAD6-CC4F-B869-483A2A24506E}" srcOrd="0" destOrd="0" presId="urn:microsoft.com/office/officeart/2005/8/layout/radial1"/>
    <dgm:cxn modelId="{B2E3814B-65DC-2346-90EA-97EA01C49227}" type="presOf" srcId="{06F6BFAB-7882-E84E-8CFA-8B9D4F3C9B03}" destId="{3AACDC0F-4FB0-1642-987C-EF7AA8963799}" srcOrd="1" destOrd="0" presId="urn:microsoft.com/office/officeart/2005/8/layout/radial1"/>
    <dgm:cxn modelId="{3300C46B-4B62-5B49-A0FC-F011E3CDF938}" type="presOf" srcId="{1E78E747-CAB3-7549-8676-5AA15C8D900F}" destId="{918D064B-900E-3D44-AEC6-5E87BF29F795}" srcOrd="0" destOrd="0" presId="urn:microsoft.com/office/officeart/2005/8/layout/radial1"/>
    <dgm:cxn modelId="{7F6C096D-FC7A-414B-A455-09C1B5571274}" type="presOf" srcId="{59ED76B5-2772-3D43-A0E1-BD3E453FC4E0}" destId="{89B8813E-0CD0-C64C-8EA3-19A9F58ECFA4}" srcOrd="1" destOrd="0" presId="urn:microsoft.com/office/officeart/2005/8/layout/radial1"/>
    <dgm:cxn modelId="{26C8DE6F-0D19-5E45-B965-C4A4C23B3532}" srcId="{B90E90FE-F953-6C43-81B1-9E6433DBFDDD}" destId="{49962262-E3BC-F14E-AD28-8DC08568595C}" srcOrd="3" destOrd="0" parTransId="{145DA8EE-7366-7A4B-8EDE-ABC079D626B9}" sibTransId="{605AE935-5DB7-8E46-BEAB-016222964C3E}"/>
    <dgm:cxn modelId="{358EE051-AF74-F442-91F1-9726EE9CF2F8}" type="presOf" srcId="{BEC3BD68-D7BE-244E-ADB5-AECE534E1B24}" destId="{EF0394F0-103C-5841-95F5-3440E26FF2D8}" srcOrd="0" destOrd="0" presId="urn:microsoft.com/office/officeart/2005/8/layout/radial1"/>
    <dgm:cxn modelId="{5F2A9958-BFEE-6744-BE93-94B02D01A57A}" type="presOf" srcId="{44A83240-57D9-6548-841F-086EB273CFBA}" destId="{C5EE154C-D996-8741-88AC-3923F82F1729}" srcOrd="0" destOrd="0" presId="urn:microsoft.com/office/officeart/2005/8/layout/radial1"/>
    <dgm:cxn modelId="{9AA51991-D69F-A64D-B044-BD278A151227}" srcId="{B90E90FE-F953-6C43-81B1-9E6433DBFDDD}" destId="{636EB0B5-4CD9-6146-90EE-9DAB02731EEE}" srcOrd="1" destOrd="0" parTransId="{06F6BFAB-7882-E84E-8CFA-8B9D4F3C9B03}" sibTransId="{E5F42BF0-F1A5-F643-8173-EB09EE186097}"/>
    <dgm:cxn modelId="{72B2C996-4E30-894D-B84C-3B2DD53A5402}" type="presOf" srcId="{04533073-5F53-F048-B35A-90CE72B1A03D}" destId="{1CB28403-A96A-664A-8E31-D479BEAEF588}" srcOrd="0" destOrd="0" presId="urn:microsoft.com/office/officeart/2005/8/layout/radial1"/>
    <dgm:cxn modelId="{26FEB3A8-A3C1-D642-B589-F20F05B71ACC}" type="presOf" srcId="{9DC8E7DF-E9F5-2B4E-A62A-8A1CFC0E49D4}" destId="{0027E177-89F9-2C4D-BA63-5DDC4782BE96}" srcOrd="0" destOrd="0" presId="urn:microsoft.com/office/officeart/2005/8/layout/radial1"/>
    <dgm:cxn modelId="{3C80A4AB-FB5C-0742-9835-711B9EF0F597}" type="presOf" srcId="{145DA8EE-7366-7A4B-8EDE-ABC079D626B9}" destId="{243CD59D-86FC-9641-B02F-37E4B2F73E82}" srcOrd="1" destOrd="0" presId="urn:microsoft.com/office/officeart/2005/8/layout/radial1"/>
    <dgm:cxn modelId="{A45863BD-6F01-AC46-811F-0837B212F930}" type="presOf" srcId="{8484AA66-942E-8C4C-90AA-CDC6AF611BF1}" destId="{F7568B2C-1613-A149-80B8-DFC13A9D461C}" srcOrd="0" destOrd="0" presId="urn:microsoft.com/office/officeart/2005/8/layout/radial1"/>
    <dgm:cxn modelId="{4A7AA3C0-992C-E448-9E5D-92EEA946A866}" type="presOf" srcId="{B90E90FE-F953-6C43-81B1-9E6433DBFDDD}" destId="{1B2431E1-A8A3-C14D-A5ED-5B927AE57421}" srcOrd="0" destOrd="0" presId="urn:microsoft.com/office/officeart/2005/8/layout/radial1"/>
    <dgm:cxn modelId="{A3376DC1-F40B-FF4A-84A9-EF234AD3C3FA}" srcId="{B90E90FE-F953-6C43-81B1-9E6433DBFDDD}" destId="{993698D6-2E00-2B48-A700-E6AB3DB23F62}" srcOrd="6" destOrd="0" parTransId="{CBBE5DA7-470B-B44F-AE19-5882AEF6C498}" sibTransId="{6D2729C1-47FE-0244-BBF5-633A452337DA}"/>
    <dgm:cxn modelId="{5888B9C9-E62F-6244-9FB3-218ABBD1C6A5}" type="presOf" srcId="{0A237A51-A261-134F-B769-FFE4FD8295D8}" destId="{E664E410-FBC2-8747-A0D9-E11EB76F51B7}" srcOrd="0" destOrd="0" presId="urn:microsoft.com/office/officeart/2005/8/layout/radial1"/>
    <dgm:cxn modelId="{A8620BCA-07DE-7046-9EA0-AA2FD268AD4F}" type="presOf" srcId="{44A83240-57D9-6548-841F-086EB273CFBA}" destId="{9E4BEFE9-780D-954A-82ED-12730A574638}" srcOrd="1" destOrd="0" presId="urn:microsoft.com/office/officeart/2005/8/layout/radial1"/>
    <dgm:cxn modelId="{58C73ACB-78B6-C84D-B3E2-A04EB4945ED0}" type="presOf" srcId="{145DA8EE-7366-7A4B-8EDE-ABC079D626B9}" destId="{CA6BAC50-AD49-1B4B-8BA7-C984DFDB17EE}" srcOrd="0" destOrd="0" presId="urn:microsoft.com/office/officeart/2005/8/layout/radial1"/>
    <dgm:cxn modelId="{51446ECB-4100-7C4A-93B6-324A52F55489}" srcId="{B90E90FE-F953-6C43-81B1-9E6433DBFDDD}" destId="{9DC8E7DF-E9F5-2B4E-A62A-8A1CFC0E49D4}" srcOrd="4" destOrd="0" parTransId="{1E78E747-CAB3-7549-8676-5AA15C8D900F}" sibTransId="{DFCA54B2-EC55-FC4F-B72F-4B7753904FE3}"/>
    <dgm:cxn modelId="{5EA488CB-5CFA-434E-AE7A-EDBF5920B4F0}" type="presOf" srcId="{04533073-5F53-F048-B35A-90CE72B1A03D}" destId="{6C7C8B1C-46E2-BD49-9E38-D38B6E96BC24}" srcOrd="1" destOrd="0" presId="urn:microsoft.com/office/officeart/2005/8/layout/radial1"/>
    <dgm:cxn modelId="{ED7B93CF-FE5B-0140-AC83-A16D3771E217}" type="presOf" srcId="{B5D9D231-982D-324E-A201-127E99E05CD3}" destId="{F2DB3290-5AC0-144D-8E81-6C12A7949188}" srcOrd="1" destOrd="0" presId="urn:microsoft.com/office/officeart/2005/8/layout/radial1"/>
    <dgm:cxn modelId="{40F345D1-5525-1946-A6A4-5E2F053B790D}" type="presOf" srcId="{0B48BBB2-385C-DB44-A8B8-E7FAC3B341E7}" destId="{69CC0FD5-93F5-1C4C-91D4-37000305BE3C}" srcOrd="0" destOrd="0" presId="urn:microsoft.com/office/officeart/2005/8/layout/radial1"/>
    <dgm:cxn modelId="{2F189AD3-4DF5-A94E-9BC2-069D8DDEB1B7}" type="presOf" srcId="{636EB0B5-4CD9-6146-90EE-9DAB02731EEE}" destId="{2FEC1A17-3C52-AC46-B78B-A5D498ADEFA5}" srcOrd="0" destOrd="0" presId="urn:microsoft.com/office/officeart/2005/8/layout/radial1"/>
    <dgm:cxn modelId="{5C4463D4-711B-EF47-BF21-334E46058331}" srcId="{8484AA66-942E-8C4C-90AA-CDC6AF611BF1}" destId="{B90E90FE-F953-6C43-81B1-9E6433DBFDDD}" srcOrd="0" destOrd="0" parTransId="{2BBF0CAF-26F5-D443-97D6-5FC142C78991}" sibTransId="{4631574F-4FCF-B947-B495-5F0FDBDFC9E9}"/>
    <dgm:cxn modelId="{BEB5AEDB-9AC4-DD4A-83C5-889848FFC74B}" type="presOf" srcId="{CBBE5DA7-470B-B44F-AE19-5882AEF6C498}" destId="{1123F0E8-A987-3340-A53A-F9163F2EF050}" srcOrd="1" destOrd="0" presId="urn:microsoft.com/office/officeart/2005/8/layout/radial1"/>
    <dgm:cxn modelId="{37D6EBDC-8A8B-E043-9B13-12E8CD6E0CD9}" srcId="{B90E90FE-F953-6C43-81B1-9E6433DBFDDD}" destId="{A9F4C991-9AF3-5447-BC90-F986039BFF33}" srcOrd="5" destOrd="0" parTransId="{59ED76B5-2772-3D43-A0E1-BD3E453FC4E0}" sibTransId="{23839696-E8B3-FB40-AD8C-45C6A0474F73}"/>
    <dgm:cxn modelId="{8DB025E1-5D07-E045-A26E-F53A7096206D}" type="presOf" srcId="{06F6BFAB-7882-E84E-8CFA-8B9D4F3C9B03}" destId="{42E54602-107D-CE4F-88AC-D072B0066EB8}" srcOrd="0" destOrd="0" presId="urn:microsoft.com/office/officeart/2005/8/layout/radial1"/>
    <dgm:cxn modelId="{D0CF4DE6-9258-184A-9D30-A8501DBD03AB}" type="presOf" srcId="{59ED76B5-2772-3D43-A0E1-BD3E453FC4E0}" destId="{60529971-3394-1947-8B44-A6EAE0D125E6}" srcOrd="0" destOrd="0" presId="urn:microsoft.com/office/officeart/2005/8/layout/radial1"/>
    <dgm:cxn modelId="{883DB7FD-C52F-7948-99A3-8C7884606358}" type="presOf" srcId="{993698D6-2E00-2B48-A700-E6AB3DB23F62}" destId="{881BAD52-09CE-0D42-81C9-36EAF7A3EE55}" srcOrd="0" destOrd="0" presId="urn:microsoft.com/office/officeart/2005/8/layout/radial1"/>
    <dgm:cxn modelId="{4CAD21FE-4C1A-CD40-BDC0-959DBAB9F4D8}" type="presOf" srcId="{CBBE5DA7-470B-B44F-AE19-5882AEF6C498}" destId="{8858E83C-6CBB-584B-AEED-2A0C9F2FF1A7}" srcOrd="0" destOrd="0" presId="urn:microsoft.com/office/officeart/2005/8/layout/radial1"/>
    <dgm:cxn modelId="{88C96730-0239-1344-9448-BB080B26B5B0}" type="presParOf" srcId="{F7568B2C-1613-A149-80B8-DFC13A9D461C}" destId="{1B2431E1-A8A3-C14D-A5ED-5B927AE57421}" srcOrd="0" destOrd="0" presId="urn:microsoft.com/office/officeart/2005/8/layout/radial1"/>
    <dgm:cxn modelId="{4E94E318-24A4-2448-97E4-F7162C7177AD}" type="presParOf" srcId="{F7568B2C-1613-A149-80B8-DFC13A9D461C}" destId="{1CB28403-A96A-664A-8E31-D479BEAEF588}" srcOrd="1" destOrd="0" presId="urn:microsoft.com/office/officeart/2005/8/layout/radial1"/>
    <dgm:cxn modelId="{16224BF5-1055-0640-B6B0-F24F9F8F6D85}" type="presParOf" srcId="{1CB28403-A96A-664A-8E31-D479BEAEF588}" destId="{6C7C8B1C-46E2-BD49-9E38-D38B6E96BC24}" srcOrd="0" destOrd="0" presId="urn:microsoft.com/office/officeart/2005/8/layout/radial1"/>
    <dgm:cxn modelId="{6284215A-0770-1B46-9CEF-84DCB7A275B4}" type="presParOf" srcId="{F7568B2C-1613-A149-80B8-DFC13A9D461C}" destId="{69CC0FD5-93F5-1C4C-91D4-37000305BE3C}" srcOrd="2" destOrd="0" presId="urn:microsoft.com/office/officeart/2005/8/layout/radial1"/>
    <dgm:cxn modelId="{FA8B75DE-27A2-7A4E-A576-4575D8481C65}" type="presParOf" srcId="{F7568B2C-1613-A149-80B8-DFC13A9D461C}" destId="{42E54602-107D-CE4F-88AC-D072B0066EB8}" srcOrd="3" destOrd="0" presId="urn:microsoft.com/office/officeart/2005/8/layout/radial1"/>
    <dgm:cxn modelId="{F82221CA-1529-EA44-B91A-36092AF2DCEA}" type="presParOf" srcId="{42E54602-107D-CE4F-88AC-D072B0066EB8}" destId="{3AACDC0F-4FB0-1642-987C-EF7AA8963799}" srcOrd="0" destOrd="0" presId="urn:microsoft.com/office/officeart/2005/8/layout/radial1"/>
    <dgm:cxn modelId="{D06632B3-C425-E845-B022-E4232587F0A6}" type="presParOf" srcId="{F7568B2C-1613-A149-80B8-DFC13A9D461C}" destId="{2FEC1A17-3C52-AC46-B78B-A5D498ADEFA5}" srcOrd="4" destOrd="0" presId="urn:microsoft.com/office/officeart/2005/8/layout/radial1"/>
    <dgm:cxn modelId="{2798F773-2683-1D4A-80A1-8E8177D2566F}" type="presParOf" srcId="{F7568B2C-1613-A149-80B8-DFC13A9D461C}" destId="{9E3BE448-1C1D-D045-9692-BF96E872ADD4}" srcOrd="5" destOrd="0" presId="urn:microsoft.com/office/officeart/2005/8/layout/radial1"/>
    <dgm:cxn modelId="{AAE88F0D-6B51-9E4B-A25C-223A9F40389B}" type="presParOf" srcId="{9E3BE448-1C1D-D045-9692-BF96E872ADD4}" destId="{F2DB3290-5AC0-144D-8E81-6C12A7949188}" srcOrd="0" destOrd="0" presId="urn:microsoft.com/office/officeart/2005/8/layout/radial1"/>
    <dgm:cxn modelId="{5B3EDC43-88C2-304B-BC3E-6D82B4A1A309}" type="presParOf" srcId="{F7568B2C-1613-A149-80B8-DFC13A9D461C}" destId="{EF0394F0-103C-5841-95F5-3440E26FF2D8}" srcOrd="6" destOrd="0" presId="urn:microsoft.com/office/officeart/2005/8/layout/radial1"/>
    <dgm:cxn modelId="{CA23E8EC-511B-204A-8D5A-E467564ECB0C}" type="presParOf" srcId="{F7568B2C-1613-A149-80B8-DFC13A9D461C}" destId="{CA6BAC50-AD49-1B4B-8BA7-C984DFDB17EE}" srcOrd="7" destOrd="0" presId="urn:microsoft.com/office/officeart/2005/8/layout/radial1"/>
    <dgm:cxn modelId="{6ADCFE00-5C54-1D44-AF8D-CE6A65486474}" type="presParOf" srcId="{CA6BAC50-AD49-1B4B-8BA7-C984DFDB17EE}" destId="{243CD59D-86FC-9641-B02F-37E4B2F73E82}" srcOrd="0" destOrd="0" presId="urn:microsoft.com/office/officeart/2005/8/layout/radial1"/>
    <dgm:cxn modelId="{1A1EB01C-BCA5-A043-9ED3-850DEA755B7D}" type="presParOf" srcId="{F7568B2C-1613-A149-80B8-DFC13A9D461C}" destId="{CF9EC88A-FAD6-CC4F-B869-483A2A24506E}" srcOrd="8" destOrd="0" presId="urn:microsoft.com/office/officeart/2005/8/layout/radial1"/>
    <dgm:cxn modelId="{0E6C6859-8E17-7140-9204-BEE9D7B71F7E}" type="presParOf" srcId="{F7568B2C-1613-A149-80B8-DFC13A9D461C}" destId="{918D064B-900E-3D44-AEC6-5E87BF29F795}" srcOrd="9" destOrd="0" presId="urn:microsoft.com/office/officeart/2005/8/layout/radial1"/>
    <dgm:cxn modelId="{3A66A3F0-DE04-464E-B3E9-F2489B9CF96C}" type="presParOf" srcId="{918D064B-900E-3D44-AEC6-5E87BF29F795}" destId="{A4765844-AB68-3549-9708-1071F832B0CC}" srcOrd="0" destOrd="0" presId="urn:microsoft.com/office/officeart/2005/8/layout/radial1"/>
    <dgm:cxn modelId="{26D79902-06A7-D042-BCB0-0F3711A3E8D2}" type="presParOf" srcId="{F7568B2C-1613-A149-80B8-DFC13A9D461C}" destId="{0027E177-89F9-2C4D-BA63-5DDC4782BE96}" srcOrd="10" destOrd="0" presId="urn:microsoft.com/office/officeart/2005/8/layout/radial1"/>
    <dgm:cxn modelId="{B7BE68D9-58FA-0749-9E7B-E78CD7CC70F3}" type="presParOf" srcId="{F7568B2C-1613-A149-80B8-DFC13A9D461C}" destId="{60529971-3394-1947-8B44-A6EAE0D125E6}" srcOrd="11" destOrd="0" presId="urn:microsoft.com/office/officeart/2005/8/layout/radial1"/>
    <dgm:cxn modelId="{EB5D285F-687F-E247-B1BC-29F4D9D6ECDF}" type="presParOf" srcId="{60529971-3394-1947-8B44-A6EAE0D125E6}" destId="{89B8813E-0CD0-C64C-8EA3-19A9F58ECFA4}" srcOrd="0" destOrd="0" presId="urn:microsoft.com/office/officeart/2005/8/layout/radial1"/>
    <dgm:cxn modelId="{21990371-97F3-614F-9A58-0F6044AC0BEF}" type="presParOf" srcId="{F7568B2C-1613-A149-80B8-DFC13A9D461C}" destId="{4A7E0943-2745-9E47-8A24-053942DE4BFE}" srcOrd="12" destOrd="0" presId="urn:microsoft.com/office/officeart/2005/8/layout/radial1"/>
    <dgm:cxn modelId="{C5DF4E93-ABD9-3C4B-9F11-BC569F39B982}" type="presParOf" srcId="{F7568B2C-1613-A149-80B8-DFC13A9D461C}" destId="{8858E83C-6CBB-584B-AEED-2A0C9F2FF1A7}" srcOrd="13" destOrd="0" presId="urn:microsoft.com/office/officeart/2005/8/layout/radial1"/>
    <dgm:cxn modelId="{DDF3379A-02A2-D842-A3B1-967FBB4AE67B}" type="presParOf" srcId="{8858E83C-6CBB-584B-AEED-2A0C9F2FF1A7}" destId="{1123F0E8-A987-3340-A53A-F9163F2EF050}" srcOrd="0" destOrd="0" presId="urn:microsoft.com/office/officeart/2005/8/layout/radial1"/>
    <dgm:cxn modelId="{9EEAB0C7-1623-214F-B78F-DB80282E9BE0}" type="presParOf" srcId="{F7568B2C-1613-A149-80B8-DFC13A9D461C}" destId="{881BAD52-09CE-0D42-81C9-36EAF7A3EE55}" srcOrd="14" destOrd="0" presId="urn:microsoft.com/office/officeart/2005/8/layout/radial1"/>
    <dgm:cxn modelId="{22DD30F1-D5D3-4F4F-B19F-DF88D848BF15}" type="presParOf" srcId="{F7568B2C-1613-A149-80B8-DFC13A9D461C}" destId="{C5EE154C-D996-8741-88AC-3923F82F1729}" srcOrd="15" destOrd="0" presId="urn:microsoft.com/office/officeart/2005/8/layout/radial1"/>
    <dgm:cxn modelId="{26118FB6-74DA-CF43-A6A4-33C7D7401C8B}" type="presParOf" srcId="{C5EE154C-D996-8741-88AC-3923F82F1729}" destId="{9E4BEFE9-780D-954A-82ED-12730A574638}" srcOrd="0" destOrd="0" presId="urn:microsoft.com/office/officeart/2005/8/layout/radial1"/>
    <dgm:cxn modelId="{3D114E04-1101-E74B-91A0-5177628DBE59}" type="presParOf" srcId="{F7568B2C-1613-A149-80B8-DFC13A9D461C}" destId="{E664E410-FBC2-8747-A0D9-E11EB76F51B7}" srcOrd="16"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2431E1-A8A3-C14D-A5ED-5B927AE57421}">
      <dsp:nvSpPr>
        <dsp:cNvPr id="0" name=""/>
        <dsp:cNvSpPr/>
      </dsp:nvSpPr>
      <dsp:spPr>
        <a:xfrm>
          <a:off x="2365250" y="2107371"/>
          <a:ext cx="2185653" cy="2185653"/>
        </a:xfrm>
        <a:prstGeom prst="ellipse">
          <a:avLst/>
        </a:prstGeom>
        <a:solidFill>
          <a:srgbClr val="00BFB3"/>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US" sz="1800" kern="1200" dirty="0"/>
            <a:t>BENEFICIOS DE ESTABLECER LÍMITES</a:t>
          </a:r>
          <a:endParaRPr lang="en-US" sz="1800" b="1" kern="1200" dirty="0"/>
        </a:p>
      </dsp:txBody>
      <dsp:txXfrm>
        <a:off x="2685331" y="2427452"/>
        <a:ext cx="1545491" cy="1545491"/>
      </dsp:txXfrm>
    </dsp:sp>
    <dsp:sp modelId="{1CB28403-A96A-664A-8E31-D479BEAEF588}">
      <dsp:nvSpPr>
        <dsp:cNvPr id="0" name=""/>
        <dsp:cNvSpPr/>
      </dsp:nvSpPr>
      <dsp:spPr>
        <a:xfrm rot="16200000">
          <a:off x="3124704" y="1755184"/>
          <a:ext cx="666744" cy="37628"/>
        </a:xfrm>
        <a:custGeom>
          <a:avLst/>
          <a:gdLst/>
          <a:ahLst/>
          <a:cxnLst/>
          <a:rect l="0" t="0" r="0" b="0"/>
          <a:pathLst>
            <a:path>
              <a:moveTo>
                <a:pt x="0" y="18814"/>
              </a:moveTo>
              <a:lnTo>
                <a:pt x="666744" y="18814"/>
              </a:lnTo>
            </a:path>
          </a:pathLst>
        </a:custGeom>
        <a:noFill/>
        <a:ln w="25400" cap="rnd" cmpd="sng" algn="ctr">
          <a:solidFill>
            <a:schemeClr val="tx1">
              <a:lumMod val="50000"/>
            </a:schemeClr>
          </a:solidFill>
          <a:prstDash val="solid"/>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41408" y="1757330"/>
        <a:ext cx="33337" cy="33337"/>
      </dsp:txXfrm>
    </dsp:sp>
    <dsp:sp modelId="{69CC0FD5-93F5-1C4C-91D4-37000305BE3C}">
      <dsp:nvSpPr>
        <dsp:cNvPr id="0" name=""/>
        <dsp:cNvSpPr/>
      </dsp:nvSpPr>
      <dsp:spPr>
        <a:xfrm>
          <a:off x="2723085" y="-25310"/>
          <a:ext cx="1469983" cy="1465937"/>
        </a:xfrm>
        <a:prstGeom prst="ellipse">
          <a:avLst/>
        </a:prstGeom>
        <a:solidFill>
          <a:srgbClr val="00BFB3"/>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EVITA EL AGOTAMIENTO</a:t>
          </a:r>
        </a:p>
      </dsp:txBody>
      <dsp:txXfrm>
        <a:off x="2938359" y="189372"/>
        <a:ext cx="1039435" cy="1036573"/>
      </dsp:txXfrm>
    </dsp:sp>
    <dsp:sp modelId="{42E54602-107D-CE4F-88AC-D072B0066EB8}">
      <dsp:nvSpPr>
        <dsp:cNvPr id="0" name=""/>
        <dsp:cNvSpPr/>
      </dsp:nvSpPr>
      <dsp:spPr>
        <a:xfrm rot="18900000">
          <a:off x="4133179" y="2172908"/>
          <a:ext cx="666744" cy="37628"/>
        </a:xfrm>
        <a:custGeom>
          <a:avLst/>
          <a:gdLst/>
          <a:ahLst/>
          <a:cxnLst/>
          <a:rect l="0" t="0" r="0" b="0"/>
          <a:pathLst>
            <a:path>
              <a:moveTo>
                <a:pt x="0" y="18814"/>
              </a:moveTo>
              <a:lnTo>
                <a:pt x="666744" y="18814"/>
              </a:lnTo>
            </a:path>
          </a:pathLst>
        </a:custGeom>
        <a:noFill/>
        <a:ln w="25400" cap="rnd" cmpd="sng" algn="ctr">
          <a:solidFill>
            <a:schemeClr val="tx1">
              <a:lumMod val="50000"/>
            </a:schemeClr>
          </a:solidFill>
          <a:prstDash val="solid"/>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49883" y="2175054"/>
        <a:ext cx="33337" cy="33337"/>
      </dsp:txXfrm>
    </dsp:sp>
    <dsp:sp modelId="{2FEC1A17-3C52-AC46-B78B-A5D498ADEFA5}">
      <dsp:nvSpPr>
        <dsp:cNvPr id="0" name=""/>
        <dsp:cNvSpPr/>
      </dsp:nvSpPr>
      <dsp:spPr>
        <a:xfrm>
          <a:off x="4487600" y="704737"/>
          <a:ext cx="1465937" cy="1465937"/>
        </a:xfrm>
        <a:prstGeom prst="ellipse">
          <a:avLst/>
        </a:prstGeom>
        <a:solidFill>
          <a:srgbClr val="00BFB3"/>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S" sz="1200" b="1" kern="1200" dirty="0"/>
            <a:t>REFUERZA UNA CULTURA DE CONFIANZA</a:t>
          </a:r>
          <a:endParaRPr lang="en-US" sz="1200" b="1" kern="1200" dirty="0"/>
        </a:p>
      </dsp:txBody>
      <dsp:txXfrm>
        <a:off x="4702282" y="919419"/>
        <a:ext cx="1036573" cy="1036573"/>
      </dsp:txXfrm>
    </dsp:sp>
    <dsp:sp modelId="{9E3BE448-1C1D-D045-9692-BF96E872ADD4}">
      <dsp:nvSpPr>
        <dsp:cNvPr id="0" name=""/>
        <dsp:cNvSpPr/>
      </dsp:nvSpPr>
      <dsp:spPr>
        <a:xfrm>
          <a:off x="4550903" y="3181383"/>
          <a:ext cx="570432" cy="37628"/>
        </a:xfrm>
        <a:custGeom>
          <a:avLst/>
          <a:gdLst/>
          <a:ahLst/>
          <a:cxnLst/>
          <a:rect l="0" t="0" r="0" b="0"/>
          <a:pathLst>
            <a:path>
              <a:moveTo>
                <a:pt x="0" y="18814"/>
              </a:moveTo>
              <a:lnTo>
                <a:pt x="570432" y="18814"/>
              </a:lnTo>
            </a:path>
          </a:pathLst>
        </a:custGeom>
        <a:noFill/>
        <a:ln w="25400" cap="rnd" cmpd="sng" algn="ctr">
          <a:solidFill>
            <a:schemeClr val="tx1">
              <a:lumMod val="50000"/>
            </a:schemeClr>
          </a:solidFill>
          <a:prstDash val="solid"/>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21859" y="3185937"/>
        <a:ext cx="28521" cy="28521"/>
      </dsp:txXfrm>
    </dsp:sp>
    <dsp:sp modelId="{EF0394F0-103C-5841-95F5-3440E26FF2D8}">
      <dsp:nvSpPr>
        <dsp:cNvPr id="0" name=""/>
        <dsp:cNvSpPr/>
      </dsp:nvSpPr>
      <dsp:spPr>
        <a:xfrm>
          <a:off x="5121336" y="2448897"/>
          <a:ext cx="1658561" cy="1502600"/>
        </a:xfrm>
        <a:prstGeom prst="ellipse">
          <a:avLst/>
        </a:prstGeom>
        <a:solidFill>
          <a:srgbClr val="00BFB3"/>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RELACIÓN MEJORADA</a:t>
          </a:r>
        </a:p>
      </dsp:txBody>
      <dsp:txXfrm>
        <a:off x="5364227" y="2668948"/>
        <a:ext cx="1172779" cy="1062498"/>
      </dsp:txXfrm>
    </dsp:sp>
    <dsp:sp modelId="{CA6BAC50-AD49-1B4B-8BA7-C984DFDB17EE}">
      <dsp:nvSpPr>
        <dsp:cNvPr id="0" name=""/>
        <dsp:cNvSpPr/>
      </dsp:nvSpPr>
      <dsp:spPr>
        <a:xfrm rot="2700000">
          <a:off x="4141339" y="4170159"/>
          <a:ext cx="611027" cy="37628"/>
        </a:xfrm>
        <a:custGeom>
          <a:avLst/>
          <a:gdLst/>
          <a:ahLst/>
          <a:cxnLst/>
          <a:rect l="0" t="0" r="0" b="0"/>
          <a:pathLst>
            <a:path>
              <a:moveTo>
                <a:pt x="0" y="18814"/>
              </a:moveTo>
              <a:lnTo>
                <a:pt x="611027" y="18814"/>
              </a:lnTo>
            </a:path>
          </a:pathLst>
        </a:custGeom>
        <a:noFill/>
        <a:ln w="25400" cap="rnd" cmpd="sng" algn="ctr">
          <a:solidFill>
            <a:schemeClr val="tx1">
              <a:lumMod val="50000"/>
            </a:schemeClr>
          </a:solidFill>
          <a:prstDash val="solid"/>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31577" y="4173698"/>
        <a:ext cx="30551" cy="30551"/>
      </dsp:txXfrm>
    </dsp:sp>
    <dsp:sp modelId="{CF9EC88A-FAD6-CC4F-B869-483A2A24506E}">
      <dsp:nvSpPr>
        <dsp:cNvPr id="0" name=""/>
        <dsp:cNvSpPr/>
      </dsp:nvSpPr>
      <dsp:spPr>
        <a:xfrm>
          <a:off x="4361163" y="4229721"/>
          <a:ext cx="1718811" cy="1465937"/>
        </a:xfrm>
        <a:prstGeom prst="ellipse">
          <a:avLst/>
        </a:prstGeom>
        <a:solidFill>
          <a:srgbClr val="00BFB3"/>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US" sz="1200" b="1" kern="1200" dirty="0"/>
            <a:t>EXPECTATIVAS CLARAS PARA OTROS</a:t>
          </a:r>
          <a:endParaRPr lang="en-US" sz="1200" b="1" kern="1200" dirty="0"/>
        </a:p>
      </dsp:txBody>
      <dsp:txXfrm>
        <a:off x="4612877" y="4444403"/>
        <a:ext cx="1215383" cy="1036573"/>
      </dsp:txXfrm>
    </dsp:sp>
    <dsp:sp modelId="{918D064B-900E-3D44-AEC6-5E87BF29F795}">
      <dsp:nvSpPr>
        <dsp:cNvPr id="0" name=""/>
        <dsp:cNvSpPr/>
      </dsp:nvSpPr>
      <dsp:spPr>
        <a:xfrm rot="5400000">
          <a:off x="3177896" y="4554391"/>
          <a:ext cx="560361" cy="37628"/>
        </a:xfrm>
        <a:custGeom>
          <a:avLst/>
          <a:gdLst/>
          <a:ahLst/>
          <a:cxnLst/>
          <a:rect l="0" t="0" r="0" b="0"/>
          <a:pathLst>
            <a:path>
              <a:moveTo>
                <a:pt x="0" y="18814"/>
              </a:moveTo>
              <a:lnTo>
                <a:pt x="560361" y="18814"/>
              </a:lnTo>
            </a:path>
          </a:pathLst>
        </a:custGeom>
        <a:noFill/>
        <a:ln w="25400" cap="rnd" cmpd="sng" algn="ctr">
          <a:solidFill>
            <a:schemeClr val="tx1">
              <a:lumMod val="50000"/>
            </a:schemeClr>
          </a:solidFill>
          <a:prstDash val="solid"/>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44067" y="4559196"/>
        <a:ext cx="28018" cy="28018"/>
      </dsp:txXfrm>
    </dsp:sp>
    <dsp:sp modelId="{0027E177-89F9-2C4D-BA63-5DDC4782BE96}">
      <dsp:nvSpPr>
        <dsp:cNvPr id="0" name=""/>
        <dsp:cNvSpPr/>
      </dsp:nvSpPr>
      <dsp:spPr>
        <a:xfrm>
          <a:off x="2478984" y="4853386"/>
          <a:ext cx="1958184" cy="1678703"/>
        </a:xfrm>
        <a:prstGeom prst="ellipse">
          <a:avLst/>
        </a:prstGeom>
        <a:solidFill>
          <a:srgbClr val="00BFB3"/>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FOMENTA UNA COMUNICACIÓN CLARA</a:t>
          </a:r>
        </a:p>
      </dsp:txBody>
      <dsp:txXfrm>
        <a:off x="2765753" y="5099226"/>
        <a:ext cx="1384646" cy="1187023"/>
      </dsp:txXfrm>
    </dsp:sp>
    <dsp:sp modelId="{60529971-3394-1947-8B44-A6EAE0D125E6}">
      <dsp:nvSpPr>
        <dsp:cNvPr id="0" name=""/>
        <dsp:cNvSpPr/>
      </dsp:nvSpPr>
      <dsp:spPr>
        <a:xfrm rot="8100000">
          <a:off x="2151841" y="4175107"/>
          <a:ext cx="625022" cy="37628"/>
        </a:xfrm>
        <a:custGeom>
          <a:avLst/>
          <a:gdLst/>
          <a:ahLst/>
          <a:cxnLst/>
          <a:rect l="0" t="0" r="0" b="0"/>
          <a:pathLst>
            <a:path>
              <a:moveTo>
                <a:pt x="0" y="18814"/>
              </a:moveTo>
              <a:lnTo>
                <a:pt x="625022" y="18814"/>
              </a:lnTo>
            </a:path>
          </a:pathLst>
        </a:custGeom>
        <a:noFill/>
        <a:ln w="25400" cap="rnd" cmpd="sng" algn="ctr">
          <a:solidFill>
            <a:schemeClr val="tx1">
              <a:lumMod val="50000"/>
            </a:schemeClr>
          </a:solidFill>
          <a:prstDash val="solid"/>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448727" y="4178296"/>
        <a:ext cx="31251" cy="31251"/>
      </dsp:txXfrm>
    </dsp:sp>
    <dsp:sp modelId="{4A7E0943-2745-9E47-8A24-053942DE4BFE}">
      <dsp:nvSpPr>
        <dsp:cNvPr id="0" name=""/>
        <dsp:cNvSpPr/>
      </dsp:nvSpPr>
      <dsp:spPr>
        <a:xfrm>
          <a:off x="871127" y="4229721"/>
          <a:ext cx="1648915" cy="1465937"/>
        </a:xfrm>
        <a:prstGeom prst="ellipse">
          <a:avLst/>
        </a:prstGeom>
        <a:solidFill>
          <a:srgbClr val="00BFB3"/>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S" sz="1200" b="1" kern="1200" dirty="0"/>
            <a:t>CAPACIDADES DE CUIDADO PERSONAL MEJORADAS</a:t>
          </a:r>
          <a:endParaRPr lang="en-US" sz="1200" b="1" kern="1200" dirty="0"/>
        </a:p>
      </dsp:txBody>
      <dsp:txXfrm>
        <a:off x="1112605" y="4444403"/>
        <a:ext cx="1165959" cy="1036573"/>
      </dsp:txXfrm>
    </dsp:sp>
    <dsp:sp modelId="{8858E83C-6CBB-584B-AEED-2A0C9F2FF1A7}">
      <dsp:nvSpPr>
        <dsp:cNvPr id="0" name=""/>
        <dsp:cNvSpPr/>
      </dsp:nvSpPr>
      <dsp:spPr>
        <a:xfrm rot="10800000">
          <a:off x="1698505" y="3181383"/>
          <a:ext cx="666744" cy="37628"/>
        </a:xfrm>
        <a:custGeom>
          <a:avLst/>
          <a:gdLst/>
          <a:ahLst/>
          <a:cxnLst/>
          <a:rect l="0" t="0" r="0" b="0"/>
          <a:pathLst>
            <a:path>
              <a:moveTo>
                <a:pt x="0" y="18814"/>
              </a:moveTo>
              <a:lnTo>
                <a:pt x="666744" y="18814"/>
              </a:lnTo>
            </a:path>
          </a:pathLst>
        </a:custGeom>
        <a:noFill/>
        <a:ln w="25400" cap="rnd" cmpd="sng" algn="ctr">
          <a:solidFill>
            <a:schemeClr val="tx1">
              <a:lumMod val="50000"/>
            </a:schemeClr>
          </a:solidFill>
          <a:prstDash val="solid"/>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015209" y="3183529"/>
        <a:ext cx="33337" cy="33337"/>
      </dsp:txXfrm>
    </dsp:sp>
    <dsp:sp modelId="{881BAD52-09CE-0D42-81C9-36EAF7A3EE55}">
      <dsp:nvSpPr>
        <dsp:cNvPr id="0" name=""/>
        <dsp:cNvSpPr/>
      </dsp:nvSpPr>
      <dsp:spPr>
        <a:xfrm>
          <a:off x="232568" y="2467229"/>
          <a:ext cx="1465937" cy="1465937"/>
        </a:xfrm>
        <a:prstGeom prst="ellipse">
          <a:avLst/>
        </a:prstGeom>
        <a:solidFill>
          <a:srgbClr val="00BFB3"/>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S" sz="1200" b="1" kern="1200" dirty="0"/>
            <a:t>RESPETO DE OTROS Y AUTO RESPETO</a:t>
          </a:r>
          <a:endParaRPr lang="en-US" sz="1200" b="1" kern="1200" dirty="0"/>
        </a:p>
      </dsp:txBody>
      <dsp:txXfrm>
        <a:off x="447250" y="2681911"/>
        <a:ext cx="1036573" cy="1036573"/>
      </dsp:txXfrm>
    </dsp:sp>
    <dsp:sp modelId="{C5EE154C-D996-8741-88AC-3923F82F1729}">
      <dsp:nvSpPr>
        <dsp:cNvPr id="0" name=""/>
        <dsp:cNvSpPr/>
      </dsp:nvSpPr>
      <dsp:spPr>
        <a:xfrm rot="13558658">
          <a:off x="2133245" y="2155705"/>
          <a:ext cx="667143" cy="37628"/>
        </a:xfrm>
        <a:custGeom>
          <a:avLst/>
          <a:gdLst/>
          <a:ahLst/>
          <a:cxnLst/>
          <a:rect l="0" t="0" r="0" b="0"/>
          <a:pathLst>
            <a:path>
              <a:moveTo>
                <a:pt x="0" y="18814"/>
              </a:moveTo>
              <a:lnTo>
                <a:pt x="667143" y="18814"/>
              </a:lnTo>
            </a:path>
          </a:pathLst>
        </a:custGeom>
        <a:noFill/>
        <a:ln w="25400" cap="rnd" cmpd="sng" algn="ctr">
          <a:solidFill>
            <a:schemeClr val="tx1">
              <a:lumMod val="50000"/>
            </a:schemeClr>
          </a:solidFill>
          <a:prstDash val="solid"/>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450138" y="2157841"/>
        <a:ext cx="33357" cy="33357"/>
      </dsp:txXfrm>
    </dsp:sp>
    <dsp:sp modelId="{E664E410-FBC2-8747-A0D9-E11EB76F51B7}">
      <dsp:nvSpPr>
        <dsp:cNvPr id="0" name=""/>
        <dsp:cNvSpPr/>
      </dsp:nvSpPr>
      <dsp:spPr>
        <a:xfrm>
          <a:off x="992667" y="674635"/>
          <a:ext cx="1465937" cy="1465937"/>
        </a:xfrm>
        <a:prstGeom prst="ellipse">
          <a:avLst/>
        </a:prstGeom>
        <a:solidFill>
          <a:srgbClr val="00BFB3"/>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S" sz="1200" b="1" kern="1200" dirty="0"/>
            <a:t>ENFOQUE EN LAS PERSONAS A LAS QUE SERVIMOS</a:t>
          </a:r>
          <a:endParaRPr lang="en-US" sz="1200" b="1" kern="1200" dirty="0"/>
        </a:p>
      </dsp:txBody>
      <dsp:txXfrm>
        <a:off x="1207349" y="889317"/>
        <a:ext cx="1036573" cy="1036573"/>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B9B073-DD0B-4A9E-8EE7-221B03C55830}"/>
              </a:ext>
            </a:extLst>
          </p:cNvPr>
          <p:cNvSpPr>
            <a:spLocks noGrp="1"/>
          </p:cNvSpPr>
          <p:nvPr>
            <p:ph type="hdr" sz="quarter"/>
          </p:nvPr>
        </p:nvSpPr>
        <p:spPr>
          <a:xfrm>
            <a:off x="1" y="0"/>
            <a:ext cx="3043979" cy="46671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3B1546-4D6F-4246-9896-3E5E0AFEEE13}"/>
              </a:ext>
            </a:extLst>
          </p:cNvPr>
          <p:cNvSpPr>
            <a:spLocks noGrp="1"/>
          </p:cNvSpPr>
          <p:nvPr>
            <p:ph type="dt" sz="quarter" idx="1"/>
          </p:nvPr>
        </p:nvSpPr>
        <p:spPr>
          <a:xfrm>
            <a:off x="3977531" y="0"/>
            <a:ext cx="3043979" cy="466716"/>
          </a:xfrm>
          <a:prstGeom prst="rect">
            <a:avLst/>
          </a:prstGeom>
        </p:spPr>
        <p:txBody>
          <a:bodyPr vert="horz" lIns="91440" tIns="45720" rIns="91440" bIns="45720" rtlCol="0"/>
          <a:lstStyle>
            <a:lvl1pPr algn="r">
              <a:defRPr sz="1200"/>
            </a:lvl1pPr>
          </a:lstStyle>
          <a:p>
            <a:fld id="{DDE69376-47E5-494E-A856-2E8E9547BDB7}" type="datetimeFigureOut">
              <a:rPr lang="en-US" smtClean="0"/>
              <a:t>6/9/2025</a:t>
            </a:fld>
            <a:endParaRPr lang="en-US"/>
          </a:p>
        </p:txBody>
      </p:sp>
      <p:sp>
        <p:nvSpPr>
          <p:cNvPr id="4" name="Footer Placeholder 3">
            <a:extLst>
              <a:ext uri="{FF2B5EF4-FFF2-40B4-BE49-F238E27FC236}">
                <a16:creationId xmlns:a16="http://schemas.microsoft.com/office/drawing/2014/main" id="{A15FB12A-2160-4EF0-AA9D-C3F22F1009D4}"/>
              </a:ext>
            </a:extLst>
          </p:cNvPr>
          <p:cNvSpPr>
            <a:spLocks noGrp="1"/>
          </p:cNvSpPr>
          <p:nvPr>
            <p:ph type="ftr" sz="quarter" idx="2"/>
          </p:nvPr>
        </p:nvSpPr>
        <p:spPr>
          <a:xfrm>
            <a:off x="1" y="8842384"/>
            <a:ext cx="3043979" cy="46671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95A81AC-23DE-4F4B-8460-109D81DCE039}"/>
              </a:ext>
            </a:extLst>
          </p:cNvPr>
          <p:cNvSpPr>
            <a:spLocks noGrp="1"/>
          </p:cNvSpPr>
          <p:nvPr>
            <p:ph type="sldNum" sz="quarter" idx="3"/>
          </p:nvPr>
        </p:nvSpPr>
        <p:spPr>
          <a:xfrm>
            <a:off x="3977531" y="8842384"/>
            <a:ext cx="3043979" cy="466716"/>
          </a:xfrm>
          <a:prstGeom prst="rect">
            <a:avLst/>
          </a:prstGeom>
        </p:spPr>
        <p:txBody>
          <a:bodyPr vert="horz" lIns="91440" tIns="45720" rIns="91440" bIns="45720" rtlCol="0" anchor="b"/>
          <a:lstStyle>
            <a:lvl1pPr algn="r">
              <a:defRPr sz="1200"/>
            </a:lvl1pPr>
          </a:lstStyle>
          <a:p>
            <a:fld id="{69D2F8AF-FA20-4449-A0E4-9DACAED608E5}" type="slidenum">
              <a:rPr lang="en-US" smtClean="0"/>
              <a:t>‹#›</a:t>
            </a:fld>
            <a:endParaRPr lang="en-US"/>
          </a:p>
        </p:txBody>
      </p:sp>
    </p:spTree>
    <p:extLst>
      <p:ext uri="{BB962C8B-B14F-4D97-AF65-F5344CB8AC3E}">
        <p14:creationId xmlns:p14="http://schemas.microsoft.com/office/powerpoint/2010/main" val="2028617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67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7531" y="0"/>
            <a:ext cx="3043979" cy="466716"/>
          </a:xfrm>
          <a:prstGeom prst="rect">
            <a:avLst/>
          </a:prstGeom>
        </p:spPr>
        <p:txBody>
          <a:bodyPr vert="horz" lIns="91440" tIns="45720" rIns="91440" bIns="45720" rtlCol="0"/>
          <a:lstStyle>
            <a:lvl1pPr algn="r">
              <a:defRPr sz="1200"/>
            </a:lvl1pPr>
          </a:lstStyle>
          <a:p>
            <a:fld id="{564497D5-5946-4048-9D44-3D84896ADFB5}" type="datetimeFigureOut">
              <a:rPr lang="en-US" smtClean="0"/>
              <a:t>6/9/2025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2946" y="4479532"/>
            <a:ext cx="5617208" cy="366593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384"/>
            <a:ext cx="3043979" cy="46671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7531" y="8842384"/>
            <a:ext cx="3043979" cy="466716"/>
          </a:xfrm>
          <a:prstGeom prst="rect">
            <a:avLst/>
          </a:prstGeom>
        </p:spPr>
        <p:txBody>
          <a:bodyPr vert="horz" lIns="91440" tIns="45720" rIns="91440" bIns="45720" rtlCol="0" anchor="b"/>
          <a:lstStyle>
            <a:lvl1pPr algn="r">
              <a:defRPr sz="1200"/>
            </a:lvl1pPr>
          </a:lstStyle>
          <a:p>
            <a:fld id="{64FBF19F-4C9E-4536-ACF8-311A21A1861F}" type="slidenum">
              <a:rPr lang="en-US" smtClean="0"/>
              <a:t>‹#›</a:t>
            </a:fld>
            <a:endParaRPr lang="en-US"/>
          </a:p>
        </p:txBody>
      </p:sp>
    </p:spTree>
    <p:extLst>
      <p:ext uri="{BB962C8B-B14F-4D97-AF65-F5344CB8AC3E}">
        <p14:creationId xmlns:p14="http://schemas.microsoft.com/office/powerpoint/2010/main" val="3191217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cjrs.gov/pdffiles1/ojjdp/227763.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welcoming people, be sure to give trigger warning, an example of which is below.</a:t>
            </a:r>
          </a:p>
          <a:p>
            <a:endParaRPr lang="en-US" dirty="0"/>
          </a:p>
          <a:p>
            <a:r>
              <a:rPr lang="en-US" dirty="0"/>
              <a:t>****TRIGGER WARNING****Do Not Skip</a:t>
            </a:r>
          </a:p>
          <a:p>
            <a:endParaRPr lang="en-US" dirty="0"/>
          </a:p>
          <a:p>
            <a:r>
              <a:rPr lang="en-US" dirty="0">
                <a:cs typeface="Arial" panose="020B0604020202020204" pitchFamily="34" charset="0"/>
              </a:rPr>
              <a:t>This is a place and time for us to talk about our community and the work we do together to create environments that are safe for children, youth and adults. </a:t>
            </a:r>
            <a:r>
              <a:rPr lang="en-US" dirty="0"/>
              <a:t>I will do my best to make this a safe place for all of you, and I ask the group attending to also agree to make this a safe place for everyone.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Conversations about </a:t>
            </a:r>
            <a:r>
              <a:rPr lang="en-US" dirty="0"/>
              <a:t>child sexual abuse </a:t>
            </a:r>
            <a:r>
              <a:rPr lang="en-US" sz="1200" kern="1200" dirty="0">
                <a:solidFill>
                  <a:schemeClr val="tx1"/>
                </a:solidFill>
                <a:effectLst/>
                <a:latin typeface="+mn-lt"/>
                <a:ea typeface="+mn-ea"/>
                <a:cs typeface="+mn-cs"/>
              </a:rPr>
              <a:t>can bring up emotions that are distressing and may be difficult to manage in the moment.  If this is </a:t>
            </a:r>
            <a:r>
              <a:rPr lang="en-US" dirty="0"/>
              <a:t>the case, we want you to know that you are free </a:t>
            </a:r>
            <a:r>
              <a:rPr lang="en-US" sz="1200" kern="1200" dirty="0">
                <a:solidFill>
                  <a:schemeClr val="tx1"/>
                </a:solidFill>
                <a:effectLst/>
                <a:latin typeface="+mn-lt"/>
                <a:ea typeface="+mn-ea"/>
                <a:cs typeface="+mn-cs"/>
              </a:rPr>
              <a:t>to participate to the extent that you feel comfortable. </a:t>
            </a:r>
            <a:r>
              <a:rPr lang="en-US" sz="1200" kern="1200" dirty="0">
                <a:solidFill>
                  <a:schemeClr val="tx1"/>
                </a:solidFill>
                <a:latin typeface="+mn-lt"/>
                <a:ea typeface="+mn-ea"/>
                <a:cs typeface="+mn-cs"/>
              </a:rPr>
              <a:t>We trust that you know how best to care for yourself. </a:t>
            </a:r>
            <a:r>
              <a:rPr lang="en-US" sz="1200" kern="1200" dirty="0">
                <a:solidFill>
                  <a:schemeClr val="tx1"/>
                </a:solidFill>
                <a:latin typeface="+mn-lt"/>
                <a:ea typeface="+mn-ea"/>
                <a:cs typeface="Arial" panose="020B0604020202020204" pitchFamily="34" charset="0"/>
              </a:rPr>
              <a:t> </a:t>
            </a:r>
            <a:endParaRPr lang="en-US"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cs typeface="Arial" panose="020B0604020202020204" pitchFamily="34" charset="0"/>
            </a:endParaRPr>
          </a:p>
          <a:p>
            <a:pPr algn="just"/>
            <a:r>
              <a:rPr lang="en-US" dirty="0">
                <a:cs typeface="Arial" panose="020B0604020202020204" pitchFamily="34" charset="0"/>
              </a:rPr>
              <a:t>Sometime people choose to share personal experience.  This is not a requirement to participate or an expectation of the training.  If you choose to share a relevant, personal experience, please know that you can count on respectful listening and confidentiality.  Any personal story shared here is private and not for use in future trainings.</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1</a:t>
            </a:fld>
            <a:endParaRPr lang="en-US"/>
          </a:p>
        </p:txBody>
      </p:sp>
    </p:spTree>
    <p:extLst>
      <p:ext uri="{BB962C8B-B14F-4D97-AF65-F5344CB8AC3E}">
        <p14:creationId xmlns:p14="http://schemas.microsoft.com/office/powerpoint/2010/main" val="2130168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 into small groups if appropriate to discuss the scenario.</a:t>
            </a:r>
          </a:p>
          <a:p>
            <a:endParaRPr lang="en-US" dirty="0"/>
          </a:p>
          <a:p>
            <a:pPr marL="171450" indent="-171450">
              <a:buFont typeface="Arial" panose="020B0604020202020204" pitchFamily="34" charset="0"/>
              <a:buChar char="•"/>
            </a:pPr>
            <a:r>
              <a:rPr lang="en-US" dirty="0"/>
              <a:t>What policies address this scenario?  </a:t>
            </a:r>
          </a:p>
          <a:p>
            <a:pPr marL="628650" lvl="1" indent="-171450">
              <a:buFont typeface="Arial" panose="020B0604020202020204" pitchFamily="34" charset="0"/>
              <a:buChar char="•"/>
            </a:pPr>
            <a:r>
              <a:rPr lang="en-US" dirty="0"/>
              <a:t>Showing favoritism- spending time exclusively with one child</a:t>
            </a:r>
          </a:p>
          <a:p>
            <a:pPr marL="628650" lvl="1" indent="-171450">
              <a:buFont typeface="Arial" panose="020B0604020202020204" pitchFamily="34" charset="0"/>
              <a:buChar char="•"/>
            </a:pPr>
            <a:r>
              <a:rPr lang="en-US" dirty="0"/>
              <a:t>Having a child over the age of 3 in your lap</a:t>
            </a:r>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Does it matter what sex/gender the youth and chaperone are? (No)</a:t>
            </a:r>
          </a:p>
          <a:p>
            <a:r>
              <a:rPr lang="en-US" dirty="0"/>
              <a:t>	</a:t>
            </a:r>
          </a:p>
          <a:p>
            <a:pPr marL="171450" indent="-171450">
              <a:buFont typeface="Arial" panose="020B0604020202020204" pitchFamily="34" charset="0"/>
              <a:buChar char="•"/>
            </a:pPr>
            <a:r>
              <a:rPr lang="en-US" dirty="0"/>
              <a:t>How do you address this situation using the 3-part conversation?</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20</a:t>
            </a:fld>
            <a:endParaRPr lang="en-US"/>
          </a:p>
        </p:txBody>
      </p:sp>
    </p:spTree>
    <p:extLst>
      <p:ext uri="{BB962C8B-B14F-4D97-AF65-F5344CB8AC3E}">
        <p14:creationId xmlns:p14="http://schemas.microsoft.com/office/powerpoint/2010/main" val="2394054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800"/>
              </a:spcAft>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Curiosity about sexuality and their bodies is part of a child’s development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Characteristics of developmentally appropriate sexual behavior may include:</a:t>
            </a:r>
          </a:p>
          <a:p>
            <a:pPr marL="628650" lvl="1" indent="-171450">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Occurs between children who have an ongoing mutual friendship</a:t>
            </a:r>
          </a:p>
          <a:p>
            <a:pPr marL="628650" lvl="1" indent="-171450">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Occurs between children of similar size, age, social and emotional development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When adults set limits, children are able to follow the rules</a:t>
            </a:r>
          </a:p>
          <a:p>
            <a:pPr marL="628650" lvl="1" indent="-171450">
              <a:buFont typeface="Arial" panose="020B0604020202020204" pitchFamily="34" charset="0"/>
              <a:buChar char="•"/>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100" dirty="0">
                <a:latin typeface="Calibri" panose="020F0502020204030204" pitchFamily="34" charset="0"/>
                <a:ea typeface="Calibri" panose="020F0502020204030204" pitchFamily="34" charset="0"/>
                <a:cs typeface="Calibri" panose="020F0502020204030204" pitchFamily="34" charset="0"/>
              </a:rPr>
              <a:t>Children may engage in harmful sexual behavior without understanding the impact on others.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Behaving sexually in a public place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A young child’s engaging in adult-like sexual contact with other children</a:t>
            </a:r>
          </a:p>
          <a:p>
            <a:pPr marL="628650" marR="0" lvl="1" indent="-171450">
              <a:spcBef>
                <a:spcPts val="0"/>
              </a:spcBef>
              <a:spcAft>
                <a:spcPts val="0"/>
              </a:spcAft>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Sexually harassing or intimidating behavior</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Sexual interest in younger children or smaller children</a:t>
            </a:r>
          </a:p>
          <a:p>
            <a:pPr marL="628650" marR="0" lvl="1" indent="-171450">
              <a:spcBef>
                <a:spcPts val="0"/>
              </a:spcBef>
              <a:spcAft>
                <a:spcPts val="0"/>
              </a:spcAft>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Difficulty in stopping behavior when adults set limits</a:t>
            </a:r>
          </a:p>
          <a:p>
            <a:pPr marL="628650" marR="0" lvl="1" indent="-171450">
              <a:spcBef>
                <a:spcPts val="0"/>
              </a:spcBef>
              <a:spcAft>
                <a:spcPts val="0"/>
              </a:spcAft>
              <a:buFont typeface="Arial" panose="020B0604020202020204" pitchFamily="34" charset="0"/>
              <a:buChar char="•"/>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100" b="1" dirty="0">
                <a:latin typeface="Calibri" panose="020F0502020204030204" pitchFamily="34" charset="0"/>
                <a:ea typeface="Calibri" panose="020F0502020204030204" pitchFamily="34" charset="0"/>
                <a:cs typeface="Calibri" panose="020F0502020204030204" pitchFamily="34" charset="0"/>
              </a:rPr>
              <a:t>Whether the behavior is natural curiosity, intentionally harmful, or unintentionally harmful, the important 1</a:t>
            </a:r>
            <a:r>
              <a:rPr lang="en-US" sz="1100" b="1" baseline="30000" dirty="0">
                <a:latin typeface="Calibri" panose="020F0502020204030204" pitchFamily="34" charset="0"/>
                <a:ea typeface="Calibri" panose="020F0502020204030204" pitchFamily="34" charset="0"/>
                <a:cs typeface="Calibri" panose="020F0502020204030204" pitchFamily="34" charset="0"/>
              </a:rPr>
              <a:t>st</a:t>
            </a:r>
            <a:r>
              <a:rPr lang="en-US" sz="1100" b="1" dirty="0">
                <a:latin typeface="Calibri" panose="020F0502020204030204" pitchFamily="34" charset="0"/>
                <a:ea typeface="Calibri" panose="020F0502020204030204" pitchFamily="34" charset="0"/>
                <a:cs typeface="Calibri" panose="020F0502020204030204" pitchFamily="34" charset="0"/>
              </a:rPr>
              <a:t> step is to interrupt the behavior without shame or harshness. </a:t>
            </a:r>
            <a:r>
              <a:rPr lang="en-US" sz="1100" dirty="0">
                <a:latin typeface="Calibri" panose="020F0502020204030204" pitchFamily="34" charset="0"/>
                <a:ea typeface="Calibri" panose="020F0502020204030204" pitchFamily="34" charset="0"/>
                <a:cs typeface="Calibri" panose="020F0502020204030204" pitchFamily="34" charset="0"/>
              </a:rPr>
              <a:t>Children need to know and respect boundaries about touching other children’s bodies.</a:t>
            </a:r>
          </a:p>
          <a:p>
            <a:pPr marL="342900" marR="0" lvl="0" indent="-342900">
              <a:spcBef>
                <a:spcPts val="0"/>
              </a:spcBef>
              <a:spcAft>
                <a:spcPts val="0"/>
              </a:spcAft>
              <a:buFont typeface="Symbol" panose="05050102010706020507" pitchFamily="18" charset="2"/>
              <a:buChar char=""/>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100" dirty="0">
                <a:latin typeface="Calibri" panose="020F0502020204030204" pitchFamily="34" charset="0"/>
                <a:ea typeface="Calibri" panose="020F0502020204030204" pitchFamily="34" charset="0"/>
                <a:cs typeface="Calibri" panose="020F0502020204030204" pitchFamily="34" charset="0"/>
              </a:rPr>
              <a:t>Adults must report, either as a policy violation or as suspected abuse.</a:t>
            </a:r>
          </a:p>
          <a:p>
            <a:pPr marR="0" lvl="0">
              <a:spcBef>
                <a:spcPts val="0"/>
              </a:spcBef>
              <a:spcAft>
                <a:spcPts val="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100" dirty="0">
                <a:latin typeface="Calibri" panose="020F0502020204030204" pitchFamily="34" charset="0"/>
                <a:ea typeface="Calibri" panose="020F0502020204030204" pitchFamily="34" charset="0"/>
                <a:cs typeface="Calibri" panose="020F0502020204030204" pitchFamily="34" charset="0"/>
              </a:rPr>
              <a:t>Offending against other children is not necessarily an indicator that a child will offend as an adult.  </a:t>
            </a:r>
            <a:r>
              <a:rPr lang="en-US" sz="1100" u="sng" dirty="0">
                <a:solidFill>
                  <a:srgbClr val="000000"/>
                </a:solidFill>
                <a:latin typeface="Calibri" panose="020F0502020204030204" pitchFamily="34" charset="0"/>
                <a:ea typeface="Times New Roman" panose="02020603050405020304" pitchFamily="18" charset="0"/>
                <a:cs typeface="Calibri" panose="020F0502020204030204" pitchFamily="34" charset="0"/>
                <a:hlinkClick r:id="rId3"/>
              </a:rPr>
              <a:t>https://www.ncjrs.gov/pdffiles1/ojjdp/227763.pdf</a:t>
            </a:r>
            <a:endParaRPr lang="en-US" sz="1100" u="sng"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100" dirty="0">
                <a:solidFill>
                  <a:srgbClr val="000000"/>
                </a:solidFill>
                <a:latin typeface="Calibri" panose="020F0502020204030204" pitchFamily="34" charset="0"/>
                <a:ea typeface="Times New Roman" panose="02020603050405020304" pitchFamily="18" charset="0"/>
                <a:cs typeface="Calibri" panose="020F0502020204030204" pitchFamily="34" charset="0"/>
              </a:rPr>
              <a:t>Stop It Now Tip Sheet -  Age Appropriate Sexual Behavior</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100" dirty="0">
                <a:solidFill>
                  <a:srgbClr val="000000"/>
                </a:solidFill>
                <a:latin typeface="Calibri" panose="020F0502020204030204" pitchFamily="34" charset="0"/>
                <a:ea typeface="Times New Roman" panose="02020603050405020304" pitchFamily="18" charset="0"/>
                <a:cs typeface="Calibri" panose="020F0502020204030204" pitchFamily="34" charset="0"/>
              </a:rPr>
              <a:t>Stop It Now – Do Children Sexually Abuse Other Children</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Symbol" panose="05050102010706020507" pitchFamily="18" charset="2"/>
              <a:buChar char=""/>
            </a:pPr>
            <a:r>
              <a:rPr lang="en-US" sz="1100" dirty="0">
                <a:latin typeface="Calibri" panose="020F0502020204030204" pitchFamily="34" charset="0"/>
                <a:ea typeface="Calibri" panose="020F0502020204030204" pitchFamily="34" charset="0"/>
                <a:cs typeface="Calibri" panose="020F0502020204030204" pitchFamily="34" charset="0"/>
              </a:rPr>
              <a:t>Center for Child Protection – Child Abuse &amp; Neglect:  The Impact of Trauma</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21</a:t>
            </a:fld>
            <a:endParaRPr lang="en-US"/>
          </a:p>
        </p:txBody>
      </p:sp>
    </p:spTree>
    <p:extLst>
      <p:ext uri="{BB962C8B-B14F-4D97-AF65-F5344CB8AC3E}">
        <p14:creationId xmlns:p14="http://schemas.microsoft.com/office/powerpoint/2010/main" val="1575284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Think back to conversation about the 3 things an offender needs.  Discuss how screening and training may help one of those things from happening.</a:t>
            </a:r>
          </a:p>
          <a:p>
            <a:pPr marL="0" indent="0">
              <a:buNone/>
            </a:pPr>
            <a:endParaRPr lang="en-US" dirty="0"/>
          </a:p>
          <a:p>
            <a:pPr marL="171450" indent="-171450">
              <a:buFont typeface="Arial" panose="020B0604020202020204" pitchFamily="34" charset="0"/>
              <a:buChar char="•"/>
            </a:pPr>
            <a:r>
              <a:rPr lang="en-US" dirty="0"/>
              <a:t>Point to screening and training requirements. </a:t>
            </a:r>
          </a:p>
          <a:p>
            <a:endParaRPr lang="en-US" dirty="0"/>
          </a:p>
          <a:p>
            <a:pPr marL="171450" indent="-171450">
              <a:buFont typeface="Arial" panose="020B0604020202020204" pitchFamily="34" charset="0"/>
              <a:buChar char="•"/>
            </a:pPr>
            <a:r>
              <a:rPr lang="en-US" dirty="0"/>
              <a:t>Point to exceptions for parents – 6 x rule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Depending on whether participants include Program Supervisors, Heads of Organizations, etc., you may need to spend more or less time on this slide.</a:t>
            </a:r>
          </a:p>
          <a:p>
            <a:endParaRPr lang="en-US" dirty="0"/>
          </a:p>
          <a:p>
            <a:pPr marL="171450" indent="-171450">
              <a:buFont typeface="Arial" panose="020B0604020202020204" pitchFamily="34" charset="0"/>
              <a:buChar char="•"/>
            </a:pPr>
            <a:r>
              <a:rPr lang="en-US" dirty="0"/>
              <a:t>Ask if anyone if they use outside vendors in their programs and point to the options for screening and training</a:t>
            </a:r>
          </a:p>
          <a:p>
            <a:endParaRPr lang="en-US" dirty="0"/>
          </a:p>
          <a:p>
            <a:pPr marL="171450" indent="-171450">
              <a:buFont typeface="Arial" panose="020B0604020202020204" pitchFamily="34" charset="0"/>
              <a:buChar char="•"/>
            </a:pPr>
            <a:r>
              <a:rPr lang="en-US" dirty="0"/>
              <a:t>Explain the difference between “training only” certification and full certification – both involve screening and training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Ask if anyone uses tutors or hires independent instructors. – What are rules for screening and training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Encourage calling Safeguarding Office with questions.</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22</a:t>
            </a:fld>
            <a:endParaRPr lang="en-US"/>
          </a:p>
        </p:txBody>
      </p:sp>
    </p:spTree>
    <p:extLst>
      <p:ext uri="{BB962C8B-B14F-4D97-AF65-F5344CB8AC3E}">
        <p14:creationId xmlns:p14="http://schemas.microsoft.com/office/powerpoint/2010/main" val="3750888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Think back to conversation about the 3 things an offender needs.  Discuss how screening and training may help one of those things from happening.</a:t>
            </a:r>
          </a:p>
          <a:p>
            <a:pPr marL="0" indent="0">
              <a:buNone/>
            </a:pPr>
            <a:endParaRPr lang="en-US" dirty="0"/>
          </a:p>
          <a:p>
            <a:pPr marL="171450" indent="-171450">
              <a:buFont typeface="Arial" panose="020B0604020202020204" pitchFamily="34" charset="0"/>
              <a:buChar char="•"/>
            </a:pPr>
            <a:r>
              <a:rPr lang="en-US" dirty="0"/>
              <a:t>Point to screening and training requirements. </a:t>
            </a:r>
          </a:p>
          <a:p>
            <a:endParaRPr lang="en-US" dirty="0"/>
          </a:p>
          <a:p>
            <a:pPr marL="171450" indent="-171450">
              <a:buFont typeface="Arial" panose="020B0604020202020204" pitchFamily="34" charset="0"/>
              <a:buChar char="•"/>
            </a:pPr>
            <a:r>
              <a:rPr lang="en-US" dirty="0"/>
              <a:t>Point to exceptions for parents – 6 x rule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Depending on whether participants include Program Supervisors, Heads of Organizations, etc., you may need to spend more or less time on this slide.</a:t>
            </a:r>
          </a:p>
          <a:p>
            <a:endParaRPr lang="en-US" dirty="0"/>
          </a:p>
          <a:p>
            <a:pPr marL="171450" indent="-171450">
              <a:buFont typeface="Arial" panose="020B0604020202020204" pitchFamily="34" charset="0"/>
              <a:buChar char="•"/>
            </a:pPr>
            <a:r>
              <a:rPr lang="en-US" dirty="0"/>
              <a:t>Ask if anyone if they use outside vendors in their programs and point to the options for screening and training</a:t>
            </a:r>
          </a:p>
          <a:p>
            <a:endParaRPr lang="en-US" dirty="0"/>
          </a:p>
          <a:p>
            <a:pPr marL="171450" indent="-171450">
              <a:buFont typeface="Arial" panose="020B0604020202020204" pitchFamily="34" charset="0"/>
              <a:buChar char="•"/>
            </a:pPr>
            <a:r>
              <a:rPr lang="en-US" dirty="0"/>
              <a:t>Explain the difference between “training only” certification and full certification – both involve screening and training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Ask if anyone uses tutors or hires independent instructors. – What are rules for screening and training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Encourage calling Safeguarding Office with questions.</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23</a:t>
            </a:fld>
            <a:endParaRPr lang="en-US"/>
          </a:p>
        </p:txBody>
      </p:sp>
    </p:spTree>
    <p:extLst>
      <p:ext uri="{BB962C8B-B14F-4D97-AF65-F5344CB8AC3E}">
        <p14:creationId xmlns:p14="http://schemas.microsoft.com/office/powerpoint/2010/main" val="881964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51639-72D5-08CD-8565-50F1DD0E41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842A4-F426-2C4E-D058-AB58283215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DFAC1D-2C29-534A-5CFC-810A37991186}"/>
              </a:ext>
            </a:extLst>
          </p:cNvPr>
          <p:cNvSpPr>
            <a:spLocks noGrp="1"/>
          </p:cNvSpPr>
          <p:nvPr>
            <p:ph type="body" idx="1"/>
          </p:nvPr>
        </p:nvSpPr>
        <p:spPr/>
        <p:txBody>
          <a:bodyPr/>
          <a:lstStyle/>
          <a:p>
            <a:pPr marL="228600" indent="-228600">
              <a:buAutoNum type="arabicPeriod"/>
            </a:pPr>
            <a:r>
              <a:rPr lang="en-US" dirty="0"/>
              <a:t>Think back to conversation about the 3 things an offender needs.  Discuss how screening and training may help one of those things from happening.</a:t>
            </a:r>
          </a:p>
          <a:p>
            <a:pPr marL="0" indent="0">
              <a:buNone/>
            </a:pPr>
            <a:endParaRPr lang="en-US" dirty="0"/>
          </a:p>
          <a:p>
            <a:pPr marL="171450" indent="-171450">
              <a:buFont typeface="Arial" panose="020B0604020202020204" pitchFamily="34" charset="0"/>
              <a:buChar char="•"/>
            </a:pPr>
            <a:r>
              <a:rPr lang="en-US" dirty="0"/>
              <a:t>Point to screening and training requirements. </a:t>
            </a:r>
          </a:p>
          <a:p>
            <a:endParaRPr lang="en-US" dirty="0"/>
          </a:p>
          <a:p>
            <a:pPr marL="171450" indent="-171450">
              <a:buFont typeface="Arial" panose="020B0604020202020204" pitchFamily="34" charset="0"/>
              <a:buChar char="•"/>
            </a:pPr>
            <a:r>
              <a:rPr lang="en-US" dirty="0"/>
              <a:t>Point to exceptions for parents – 6 x rule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Depending on whether participants include Program Supervisors, Heads of Organizations, etc., you may need to spend more or less time on this slide.</a:t>
            </a:r>
          </a:p>
          <a:p>
            <a:endParaRPr lang="en-US" dirty="0"/>
          </a:p>
          <a:p>
            <a:pPr marL="171450" indent="-171450">
              <a:buFont typeface="Arial" panose="020B0604020202020204" pitchFamily="34" charset="0"/>
              <a:buChar char="•"/>
            </a:pPr>
            <a:r>
              <a:rPr lang="en-US" dirty="0"/>
              <a:t>Ask if anyone if they use outside vendors in their programs and point to the options for screening and training</a:t>
            </a:r>
          </a:p>
          <a:p>
            <a:endParaRPr lang="en-US" dirty="0"/>
          </a:p>
          <a:p>
            <a:pPr marL="171450" indent="-171450">
              <a:buFont typeface="Arial" panose="020B0604020202020204" pitchFamily="34" charset="0"/>
              <a:buChar char="•"/>
            </a:pPr>
            <a:r>
              <a:rPr lang="en-US" dirty="0"/>
              <a:t>Explain the difference between “training only” certification and full certification – both involve screening and training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Ask if anyone uses tutors or hires independent instructors. – What are rules for screening and training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Encourage calling Safeguarding Office with questions.</a:t>
            </a:r>
          </a:p>
          <a:p>
            <a:endParaRPr lang="en-US" dirty="0"/>
          </a:p>
        </p:txBody>
      </p:sp>
      <p:sp>
        <p:nvSpPr>
          <p:cNvPr id="4" name="Slide Number Placeholder 3">
            <a:extLst>
              <a:ext uri="{FF2B5EF4-FFF2-40B4-BE49-F238E27FC236}">
                <a16:creationId xmlns:a16="http://schemas.microsoft.com/office/drawing/2014/main" id="{164F34B9-7983-CB29-CD26-37FCA78E1158}"/>
              </a:ext>
            </a:extLst>
          </p:cNvPr>
          <p:cNvSpPr>
            <a:spLocks noGrp="1"/>
          </p:cNvSpPr>
          <p:nvPr>
            <p:ph type="sldNum" sz="quarter" idx="5"/>
          </p:nvPr>
        </p:nvSpPr>
        <p:spPr/>
        <p:txBody>
          <a:bodyPr/>
          <a:lstStyle/>
          <a:p>
            <a:fld id="{64FBF19F-4C9E-4536-ACF8-311A21A1861F}" type="slidenum">
              <a:rPr lang="en-US" smtClean="0"/>
              <a:t>24</a:t>
            </a:fld>
            <a:endParaRPr lang="en-US"/>
          </a:p>
        </p:txBody>
      </p:sp>
    </p:spTree>
    <p:extLst>
      <p:ext uri="{BB962C8B-B14F-4D97-AF65-F5344CB8AC3E}">
        <p14:creationId xmlns:p14="http://schemas.microsoft.com/office/powerpoint/2010/main" val="3296112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what is covered in both policies for the protection of children and youth </a:t>
            </a:r>
            <a:r>
              <a:rPr lang="en-US" b="1" dirty="0"/>
              <a:t>and </a:t>
            </a:r>
            <a:r>
              <a:rPr lang="en-US" b="0" dirty="0"/>
              <a:t>policies for safe ministry with adults.  </a:t>
            </a:r>
            <a:r>
              <a:rPr lang="en-US" dirty="0"/>
              <a:t>Participants will be expected to review the policies in their entirety and consult the policies, their supervisor/head of congregation and/or the safeguarding office for questions or clarification.  Whether you work primarily with children and youth or whether you work with adults, you are responsible for knowing both sets of policies.</a:t>
            </a:r>
          </a:p>
          <a:p>
            <a:endParaRPr lang="en-US" dirty="0"/>
          </a:p>
          <a:p>
            <a:r>
              <a:rPr lang="en-US" dirty="0"/>
              <a:t> </a:t>
            </a:r>
          </a:p>
          <a:p>
            <a:r>
              <a:rPr lang="en-US" dirty="0"/>
              <a:t>Elaborate on bullet points.  Trainers need to be able to explain and elaborate on Rules of Behavior (SGP) and Standards of Behavior (SGC).  Example:  Unwanted attention – how do you know?  Compliments – spoken, written or electronic?  </a:t>
            </a:r>
          </a:p>
        </p:txBody>
      </p:sp>
      <p:sp>
        <p:nvSpPr>
          <p:cNvPr id="4" name="Slide Number Placeholder 3"/>
          <p:cNvSpPr>
            <a:spLocks noGrp="1"/>
          </p:cNvSpPr>
          <p:nvPr>
            <p:ph type="sldNum" sz="quarter" idx="5"/>
          </p:nvPr>
        </p:nvSpPr>
        <p:spPr/>
        <p:txBody>
          <a:bodyPr/>
          <a:lstStyle/>
          <a:p>
            <a:fld id="{64FBF19F-4C9E-4536-ACF8-311A21A1861F}" type="slidenum">
              <a:rPr lang="en-US" smtClean="0"/>
              <a:t>29</a:t>
            </a:fld>
            <a:endParaRPr lang="en-US"/>
          </a:p>
        </p:txBody>
      </p:sp>
    </p:spTree>
    <p:extLst>
      <p:ext uri="{BB962C8B-B14F-4D97-AF65-F5344CB8AC3E}">
        <p14:creationId xmlns:p14="http://schemas.microsoft.com/office/powerpoint/2010/main" val="373520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Have a participant read the section. Discuss some are all of questions below (as time permits)</a:t>
            </a:r>
          </a:p>
          <a:p>
            <a:pPr marL="628650" lvl="1" indent="-171450">
              <a:buFont typeface="Arial" panose="020B0604020202020204" pitchFamily="34" charset="0"/>
              <a:buChar char="•"/>
            </a:pPr>
            <a:r>
              <a:rPr lang="en-US" dirty="0"/>
              <a:t>What other ways do you have of showing affection to a child?</a:t>
            </a:r>
          </a:p>
          <a:p>
            <a:pPr marL="628650" lvl="1" indent="-171450">
              <a:buFont typeface="Arial" panose="020B0604020202020204" pitchFamily="34" charset="0"/>
              <a:buChar char="•"/>
            </a:pPr>
            <a:r>
              <a:rPr lang="en-US" dirty="0"/>
              <a:t>How do you show affection in a virtual setting? (Zoom class, tutoring, mentoring, etc.)</a:t>
            </a:r>
          </a:p>
          <a:p>
            <a:pPr marL="628650" lvl="1" indent="-171450">
              <a:buFont typeface="Arial" panose="020B0604020202020204" pitchFamily="34" charset="0"/>
              <a:buChar char="•"/>
            </a:pPr>
            <a:r>
              <a:rPr lang="en-US" dirty="0"/>
              <a:t>When is “appropriate affection not appropriate?  Answer:  When it isn’t wanted.</a:t>
            </a:r>
          </a:p>
          <a:p>
            <a:pPr marL="628650" lvl="1" indent="-171450">
              <a:buFont typeface="Arial" panose="020B0604020202020204" pitchFamily="34" charset="0"/>
              <a:buChar char="•"/>
            </a:pPr>
            <a:r>
              <a:rPr lang="en-US" dirty="0"/>
              <a:t>How do we know when a child does not want to be touched to show affection?  Answer:  may say something or show us in their body language (demonstrate)</a:t>
            </a:r>
          </a:p>
          <a:p>
            <a:pPr lvl="1"/>
            <a:endParaRPr lang="en-US" dirty="0"/>
          </a:p>
          <a:p>
            <a:pPr marL="171450" indent="-171450">
              <a:buFont typeface="Arial" panose="020B0604020202020204" pitchFamily="34" charset="0"/>
              <a:buChar char="•"/>
            </a:pPr>
            <a:r>
              <a:rPr lang="en-US" dirty="0"/>
              <a:t>Because of the power imbalance between children and adults and because children typically want to please, they may be reluctant to say no.  It’s up to adults to be aware of what a child is communicating, whether by words, body language, reluctance, or resistance. </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32</a:t>
            </a:fld>
            <a:endParaRPr lang="en-US"/>
          </a:p>
        </p:txBody>
      </p:sp>
    </p:spTree>
    <p:extLst>
      <p:ext uri="{BB962C8B-B14F-4D97-AF65-F5344CB8AC3E}">
        <p14:creationId xmlns:p14="http://schemas.microsoft.com/office/powerpoint/2010/main" val="793571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US" dirty="0"/>
              <a:t> Why the folks we serve may be at risk for abuse or exploitation</a:t>
            </a:r>
          </a:p>
          <a:p>
            <a:pPr marL="171450" indent="-171450">
              <a:buFont typeface="Wingdings" panose="05000000000000000000" pitchFamily="2" charset="2"/>
              <a:buChar char="v"/>
            </a:pPr>
            <a:r>
              <a:rPr lang="en-US" dirty="0"/>
              <a:t>  Why isn’t it enough to have a heart for ministry. </a:t>
            </a:r>
          </a:p>
          <a:p>
            <a:pPr marL="171450" indent="-171450">
              <a:buFont typeface="Wingdings" panose="05000000000000000000" pitchFamily="2" charset="2"/>
              <a:buChar char="v"/>
            </a:pPr>
            <a:r>
              <a:rPr lang="en-US" dirty="0"/>
              <a:t> Practice.  Practice.  Practice.  The best way to prevent and prepare for unplanned situations</a:t>
            </a:r>
          </a:p>
          <a:p>
            <a:pPr marL="171450" indent="-171450">
              <a:buFont typeface="Wingdings" panose="05000000000000000000" pitchFamily="2" charset="2"/>
              <a:buChar char="v"/>
            </a:pPr>
            <a:r>
              <a:rPr lang="en-US" dirty="0"/>
              <a:t>   What do we do when something seems to fall into a “ grey area”</a:t>
            </a:r>
          </a:p>
          <a:p>
            <a:pPr marL="171450" indent="-171450">
              <a:buFont typeface="Wingdings" panose="05000000000000000000" pitchFamily="2" charset="2"/>
              <a:buChar char="v"/>
            </a:pPr>
            <a:r>
              <a:rPr lang="en-US" dirty="0"/>
              <a:t>  Reporting is essential to allow multiple eyes on a situation, to identify patterns of  behavior that are inappropriate, maintain transparency and trust that the organization will respond when behaviors or interactions are inappropriate</a:t>
            </a:r>
          </a:p>
        </p:txBody>
      </p:sp>
      <p:sp>
        <p:nvSpPr>
          <p:cNvPr id="4" name="Slide Number Placeholder 3"/>
          <p:cNvSpPr>
            <a:spLocks noGrp="1"/>
          </p:cNvSpPr>
          <p:nvPr>
            <p:ph type="sldNum" sz="quarter" idx="5"/>
          </p:nvPr>
        </p:nvSpPr>
        <p:spPr/>
        <p:txBody>
          <a:bodyPr/>
          <a:lstStyle/>
          <a:p>
            <a:fld id="{64FBF19F-4C9E-4536-ACF8-311A21A1861F}" type="slidenum">
              <a:rPr lang="en-US" smtClean="0"/>
              <a:t>2</a:t>
            </a:fld>
            <a:endParaRPr lang="en-US"/>
          </a:p>
        </p:txBody>
      </p:sp>
    </p:spTree>
    <p:extLst>
      <p:ext uri="{BB962C8B-B14F-4D97-AF65-F5344CB8AC3E}">
        <p14:creationId xmlns:p14="http://schemas.microsoft.com/office/powerpoint/2010/main" val="1406382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4996" y="4654550"/>
            <a:ext cx="5633111" cy="4515796"/>
          </a:xfrm>
        </p:spPr>
        <p:txBody>
          <a:bodyPr/>
          <a:lstStyle/>
          <a:p>
            <a:endParaRPr lang="en-US" dirty="0"/>
          </a:p>
          <a:p>
            <a:endParaRPr lang="en-US" dirty="0"/>
          </a:p>
          <a:p>
            <a:r>
              <a:rPr lang="en-US" dirty="0"/>
              <a:t>The words “safety” and “healthy” are used a lot and in many different contexts.  We are interested in how these terms apply to your work.</a:t>
            </a:r>
          </a:p>
          <a:p>
            <a:r>
              <a:rPr lang="en-US" dirty="0"/>
              <a:t>Visualize yourself as a child or a vulnerable adult.</a:t>
            </a:r>
          </a:p>
          <a:p>
            <a:r>
              <a:rPr lang="en-US" dirty="0"/>
              <a:t>How did you know when you were safe?</a:t>
            </a:r>
          </a:p>
          <a:p>
            <a:r>
              <a:rPr lang="en-US" dirty="0"/>
              <a:t>What does safety in the physical space or in relationships look like in your organizations. </a:t>
            </a:r>
          </a:p>
          <a:p>
            <a:r>
              <a:rPr lang="en-US" dirty="0"/>
              <a:t>What can someone expect to experience in a healthy environment.  </a:t>
            </a:r>
          </a:p>
          <a:p>
            <a:endParaRPr lang="en-US" dirty="0"/>
          </a:p>
          <a:p>
            <a:r>
              <a:rPr lang="en-US" sz="1200" kern="1200" dirty="0">
                <a:solidFill>
                  <a:schemeClr val="tx1"/>
                </a:solidFill>
                <a:effectLst/>
                <a:latin typeface="+mn-lt"/>
                <a:ea typeface="+mn-ea"/>
                <a:cs typeface="+mn-cs"/>
              </a:rPr>
              <a:t>Feeling safe may come from being with a person you </a:t>
            </a:r>
            <a:r>
              <a:rPr lang="en-US" sz="1200" kern="1200" dirty="0" err="1">
                <a:solidFill>
                  <a:schemeClr val="tx1"/>
                </a:solidFill>
                <a:effectLst/>
                <a:latin typeface="+mn-lt"/>
                <a:ea typeface="+mn-ea"/>
                <a:cs typeface="+mn-cs"/>
              </a:rPr>
              <a:t>knowlooks</a:t>
            </a:r>
            <a:r>
              <a:rPr lang="en-US" sz="1200" kern="1200" dirty="0">
                <a:solidFill>
                  <a:schemeClr val="tx1"/>
                </a:solidFill>
                <a:effectLst/>
                <a:latin typeface="+mn-lt"/>
                <a:ea typeface="+mn-ea"/>
                <a:cs typeface="+mn-cs"/>
              </a:rPr>
              <a:t> out for you, knowing you had someone to talk to, or just knowing that you.  This is what we are trying to achieve on a consistent basis for the people who come to us for care or to provide a service.</a:t>
            </a:r>
          </a:p>
          <a:p>
            <a:r>
              <a:rPr lang="en-US" sz="1200" kern="1200" dirty="0">
                <a:solidFill>
                  <a:schemeClr val="tx1"/>
                </a:solidFill>
                <a:effectLst/>
                <a:latin typeface="+mn-lt"/>
                <a:ea typeface="+mn-ea"/>
                <a:cs typeface="+mn-cs"/>
              </a:rPr>
              <a:t>This is our charge – create in </a:t>
            </a:r>
            <a:r>
              <a:rPr lang="en-US" dirty="0"/>
              <a:t>people</a:t>
            </a:r>
            <a:r>
              <a:rPr lang="en-US" sz="1200" kern="1200" dirty="0">
                <a:solidFill>
                  <a:schemeClr val="tx1"/>
                </a:solidFill>
                <a:effectLst/>
                <a:latin typeface="+mn-lt"/>
                <a:ea typeface="+mn-ea"/>
                <a:cs typeface="+mn-cs"/>
              </a:rPr>
              <a:t> the </a:t>
            </a:r>
            <a:r>
              <a:rPr lang="en-US" dirty="0"/>
              <a:t>awareness of being in a safe, healthy community</a:t>
            </a:r>
            <a:r>
              <a:rPr lang="en-US" sz="1200" kern="1200" dirty="0">
                <a:solidFill>
                  <a:schemeClr val="tx1"/>
                </a:solidFill>
                <a:effectLst/>
                <a:latin typeface="+mn-lt"/>
                <a:ea typeface="+mn-ea"/>
                <a:cs typeface="+mn-cs"/>
              </a:rPr>
              <a:t> that allows them the opportunity to experience community and grow in knowledge of themselves and God.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does an organization – full of people who want to serve by sharing their talents, their time, their compassion, continue to reinforce healthy behaviors?</a:t>
            </a:r>
          </a:p>
          <a:p>
            <a:endParaRPr lang="en-US" dirty="0"/>
          </a:p>
          <a:p>
            <a:r>
              <a:rPr lang="en-US" sz="1200" kern="1200" dirty="0">
                <a:solidFill>
                  <a:schemeClr val="tx1"/>
                </a:solidFill>
                <a:effectLst/>
                <a:latin typeface="+mn-lt"/>
                <a:ea typeface="+mn-ea"/>
                <a:cs typeface="+mn-cs"/>
              </a:rPr>
              <a:t>What happens when safe and healthy behaviors aren’t supported.</a:t>
            </a:r>
          </a:p>
          <a:p>
            <a:endParaRPr lang="en-US" dirty="0"/>
          </a:p>
          <a:p>
            <a:r>
              <a:rPr lang="en-US" sz="1200" kern="1200" dirty="0">
                <a:solidFill>
                  <a:schemeClr val="tx1"/>
                </a:solidFill>
                <a:effectLst/>
                <a:latin typeface="+mn-lt"/>
                <a:ea typeface="+mn-ea"/>
                <a:cs typeface="+mn-cs"/>
              </a:rPr>
              <a:t>I want you to look carefully at this next scenario.  It isn’t meant to do anything but remind us of what can happen when support is not in place for people in ministry</a:t>
            </a:r>
          </a:p>
          <a:p>
            <a:endParaRPr lang="en-US" dirty="0"/>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3</a:t>
            </a:fld>
            <a:endParaRPr lang="en-US"/>
          </a:p>
        </p:txBody>
      </p:sp>
    </p:spTree>
    <p:extLst>
      <p:ext uri="{BB962C8B-B14F-4D97-AF65-F5344CB8AC3E}">
        <p14:creationId xmlns:p14="http://schemas.microsoft.com/office/powerpoint/2010/main" val="2834282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Boundaries are a part of life.  We have boundaries we aren’t even always aware of.  Robert Frost wrote about fences making good neighbors.  We use boundaries to limit our own behavior in different situations and we use boundaries to help define what are comfortable with and what we are not.  We also cross boundaries every day, our own and other peoples boundaries.  We extend a hand in welcome, we touch a friend’s shoulder in greeting, we also adjust our boundaries to accommodate a new idea, a new perspective to reach across a breach to try to resolve conflict.  Jesus crossed boundaries to raise the dead and heal the sick and restore people to community.   What is important here is that boundaries are what we establish – to keep us safe from physical harm  or keep our distance from someone who may intend us harm; to keep us from behaviors that are risky, to protect our emotions and sense of self-worth.  </a:t>
            </a:r>
          </a:p>
          <a:p>
            <a:endParaRPr lang="en-US" dirty="0"/>
          </a:p>
          <a:p>
            <a:r>
              <a:rPr lang="en-US" dirty="0"/>
              <a:t>In our work and volunteer settings we practice healthy boundary setting in our interactions with children/youth and have expectations </a:t>
            </a:r>
          </a:p>
        </p:txBody>
      </p:sp>
      <p:sp>
        <p:nvSpPr>
          <p:cNvPr id="4" name="Slide Number Placeholder 3"/>
          <p:cNvSpPr>
            <a:spLocks noGrp="1"/>
          </p:cNvSpPr>
          <p:nvPr>
            <p:ph type="sldNum" sz="quarter" idx="5"/>
          </p:nvPr>
        </p:nvSpPr>
        <p:spPr/>
        <p:txBody>
          <a:bodyPr/>
          <a:lstStyle/>
          <a:p>
            <a:fld id="{64FBF19F-4C9E-4536-ACF8-311A21A1861F}" type="slidenum">
              <a:rPr lang="en-US" smtClean="0"/>
              <a:t>5</a:t>
            </a:fld>
            <a:endParaRPr lang="en-US"/>
          </a:p>
        </p:txBody>
      </p:sp>
    </p:spTree>
    <p:extLst>
      <p:ext uri="{BB962C8B-B14F-4D97-AF65-F5344CB8AC3E}">
        <p14:creationId xmlns:p14="http://schemas.microsoft.com/office/powerpoint/2010/main" val="2974849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 for comments on what stood out for participants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“Grooming is the process of preparing a child or young person to experience relational sexual abuse without strong resistance or subsequent disclosure. It is a pattern of boundary violations intended to increase closeness, dependency, involvement and trust between the adult and the child he or she is targeting.” Monica Applewhite</a:t>
            </a:r>
            <a:endParaRPr lang="en-US" b="1" dirty="0"/>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10</a:t>
            </a:fld>
            <a:endParaRPr lang="en-US"/>
          </a:p>
        </p:txBody>
      </p:sp>
    </p:spTree>
    <p:extLst>
      <p:ext uri="{BB962C8B-B14F-4D97-AF65-F5344CB8AC3E}">
        <p14:creationId xmlns:p14="http://schemas.microsoft.com/office/powerpoint/2010/main" val="7620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conditions must be present of an offender to offend against a child. Access, Privacy and Control</a:t>
            </a:r>
          </a:p>
          <a:p>
            <a:endParaRPr lang="en-US" dirty="0"/>
          </a:p>
          <a:p>
            <a:pPr marL="228600" indent="-228600">
              <a:buFont typeface="+mj-lt"/>
              <a:buAutoNum type="arabicPeriod"/>
            </a:pPr>
            <a:r>
              <a:rPr lang="en-US" b="1" dirty="0"/>
              <a:t>Access</a:t>
            </a:r>
            <a:r>
              <a:rPr lang="en-US" dirty="0"/>
              <a:t> –How does an adult gain access to a child?  Solicit possible answers from 3 people</a:t>
            </a:r>
          </a:p>
          <a:p>
            <a:pPr marL="628650" lvl="1" indent="-171450">
              <a:buFont typeface="Arial" panose="020B0604020202020204" pitchFamily="34" charset="0"/>
              <a:buChar char="•"/>
            </a:pPr>
            <a:r>
              <a:rPr lang="en-US" dirty="0"/>
              <a:t>Finds jobs or volunteer positions that involve working with children (watch for  frequent job changes)</a:t>
            </a:r>
          </a:p>
          <a:p>
            <a:pPr marL="628650" lvl="1" indent="-171450">
              <a:buFont typeface="Arial" panose="020B0604020202020204" pitchFamily="34" charset="0"/>
              <a:buChar char="•"/>
            </a:pPr>
            <a:r>
              <a:rPr lang="en-US" dirty="0"/>
              <a:t>Initiates contact with children offers to spend time even when it isn’t requested like picking them up from school</a:t>
            </a:r>
          </a:p>
          <a:p>
            <a:pPr marL="628650" lvl="1" indent="-171450">
              <a:buFont typeface="Arial" panose="020B0604020202020204" pitchFamily="34" charset="0"/>
              <a:buChar char="•"/>
            </a:pPr>
            <a:r>
              <a:rPr lang="en-US" dirty="0"/>
              <a:t>Engages children online</a:t>
            </a:r>
          </a:p>
          <a:p>
            <a:pPr marL="628650" lvl="1" indent="-171450">
              <a:buFont typeface="Arial" panose="020B0604020202020204" pitchFamily="34" charset="0"/>
              <a:buChar char="•"/>
            </a:pPr>
            <a:r>
              <a:rPr lang="en-US" dirty="0"/>
              <a:t>Overextends themselves by volunteering to give up personal time to tutor, babysit or spend time with a child, especially if parents are over extended. </a:t>
            </a:r>
          </a:p>
          <a:p>
            <a:pPr lvl="1"/>
            <a:r>
              <a:rPr lang="en-US" b="1" dirty="0"/>
              <a:t>Ask: How do offenders gain access to children or youth in a virtual world?</a:t>
            </a:r>
          </a:p>
          <a:p>
            <a:r>
              <a:rPr lang="en-US" dirty="0"/>
              <a:t>	</a:t>
            </a:r>
          </a:p>
          <a:p>
            <a:r>
              <a:rPr lang="en-US" dirty="0"/>
              <a:t>2. </a:t>
            </a:r>
            <a:r>
              <a:rPr lang="en-US" b="1" dirty="0"/>
              <a:t>Privacy</a:t>
            </a:r>
            <a:r>
              <a:rPr lang="en-US" dirty="0"/>
              <a:t> – Offender will look for opportunity to be alone with children. </a:t>
            </a:r>
          </a:p>
          <a:p>
            <a:pPr marL="628650" lvl="1" indent="-171450">
              <a:buFont typeface="Arial" panose="020B0604020202020204" pitchFamily="34" charset="0"/>
              <a:buChar char="•"/>
            </a:pPr>
            <a:r>
              <a:rPr lang="en-US" dirty="0"/>
              <a:t>Offers to take them to the bathroom</a:t>
            </a:r>
          </a:p>
          <a:p>
            <a:pPr marL="628650" lvl="1" indent="-171450">
              <a:buFont typeface="Arial" panose="020B0604020202020204" pitchFamily="34" charset="0"/>
              <a:buChar char="•"/>
            </a:pPr>
            <a:r>
              <a:rPr lang="en-US" dirty="0"/>
              <a:t>Offers private lessons</a:t>
            </a:r>
          </a:p>
          <a:p>
            <a:pPr marL="628650" lvl="1" indent="-171450">
              <a:buFont typeface="Arial" panose="020B0604020202020204" pitchFamily="34" charset="0"/>
              <a:buChar char="•"/>
            </a:pPr>
            <a:r>
              <a:rPr lang="en-US" dirty="0"/>
              <a:t>Meets in private spaces or staying late on a job or premises where there are children.  </a:t>
            </a:r>
          </a:p>
          <a:p>
            <a:pPr marL="628650" lvl="1" indent="-171450">
              <a:buFont typeface="Arial" panose="020B0604020202020204" pitchFamily="34" charset="0"/>
              <a:buChar char="•"/>
            </a:pPr>
            <a:r>
              <a:rPr lang="en-US" dirty="0"/>
              <a:t>Discourages adults from participating in or monitoring activities with children.</a:t>
            </a:r>
          </a:p>
          <a:p>
            <a:pPr marL="628650" lvl="1" indent="-171450">
              <a:buFont typeface="Arial" panose="020B0604020202020204" pitchFamily="34" charset="0"/>
              <a:buChar char="•"/>
            </a:pPr>
            <a:r>
              <a:rPr lang="en-US" dirty="0"/>
              <a:t>Communicates privately with children – text, phone, FB, Instagram, or other social networking sites.</a:t>
            </a:r>
          </a:p>
          <a:p>
            <a:pPr lvl="1"/>
            <a:r>
              <a:rPr lang="en-US" b="1" dirty="0"/>
              <a:t>Ask: What are limitations an adult should place on their engagement with a child in a physical environment?  In a virtual environment.</a:t>
            </a:r>
          </a:p>
          <a:p>
            <a:endParaRPr lang="en-US" dirty="0"/>
          </a:p>
          <a:p>
            <a:r>
              <a:rPr lang="en-US" dirty="0"/>
              <a:t>3. </a:t>
            </a:r>
            <a:r>
              <a:rPr lang="en-US" b="1" dirty="0"/>
              <a:t>Control </a:t>
            </a:r>
            <a:r>
              <a:rPr lang="en-US" dirty="0"/>
              <a:t>– How an offender isolates a child, makes a child emotionally dependent, and secures their loyalty so they won’t tell.</a:t>
            </a:r>
          </a:p>
          <a:p>
            <a:pPr marL="628650" lvl="1" indent="-171450">
              <a:buFont typeface="Arial" panose="020B0604020202020204" pitchFamily="34" charset="0"/>
              <a:buChar char="•"/>
            </a:pPr>
            <a:r>
              <a:rPr lang="en-US" dirty="0"/>
              <a:t>Encourages child to break or stretch rules</a:t>
            </a:r>
          </a:p>
          <a:p>
            <a:pPr marL="628650" lvl="1" indent="-171450">
              <a:buFont typeface="Arial" panose="020B0604020202020204" pitchFamily="34" charset="0"/>
              <a:buChar char="•"/>
            </a:pPr>
            <a:r>
              <a:rPr lang="en-US" dirty="0"/>
              <a:t>Gives special gifts – in secret – without permission or against parents wishes</a:t>
            </a:r>
          </a:p>
          <a:p>
            <a:pPr marL="628650" lvl="1" indent="-171450">
              <a:buFont typeface="Arial" panose="020B0604020202020204" pitchFamily="34" charset="0"/>
              <a:buChar char="•"/>
            </a:pPr>
            <a:r>
              <a:rPr lang="en-US" dirty="0"/>
              <a:t>Treats children as if they were peers (uses inappropriate language or swears, tells off-color jokes, talks to kids about personal topics)</a:t>
            </a:r>
          </a:p>
          <a:p>
            <a:pPr marL="628650" lvl="1" indent="-171450">
              <a:buFont typeface="Arial" panose="020B0604020202020204" pitchFamily="34" charset="0"/>
              <a:buChar char="•"/>
            </a:pPr>
            <a:r>
              <a:rPr lang="en-US" dirty="0"/>
              <a:t>Threatens or intimidates child.</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11</a:t>
            </a:fld>
            <a:endParaRPr lang="en-US"/>
          </a:p>
        </p:txBody>
      </p:sp>
    </p:spTree>
    <p:extLst>
      <p:ext uri="{BB962C8B-B14F-4D97-AF65-F5344CB8AC3E}">
        <p14:creationId xmlns:p14="http://schemas.microsoft.com/office/powerpoint/2010/main" val="3173485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also train because we know reality of our culture.  Child abuse is major health concern in our country and around the world.  </a:t>
            </a:r>
          </a:p>
          <a:p>
            <a:endParaRPr lang="en-US" dirty="0"/>
          </a:p>
          <a:p>
            <a:pPr marL="171450" indent="-171450">
              <a:buFont typeface="Arial" panose="020B0604020202020204" pitchFamily="34" charset="0"/>
              <a:buChar char="•"/>
            </a:pPr>
            <a:r>
              <a:rPr lang="en-US" dirty="0"/>
              <a:t>Go over the statistics. </a:t>
            </a:r>
          </a:p>
          <a:p>
            <a:endParaRPr lang="en-US" dirty="0"/>
          </a:p>
          <a:p>
            <a:pPr marL="171450" indent="-171450">
              <a:buFont typeface="Arial" panose="020B0604020202020204" pitchFamily="34" charset="0"/>
              <a:buChar char="•"/>
            </a:pPr>
            <a:r>
              <a:rPr lang="en-US" dirty="0"/>
              <a:t>Focus on statistics on left. Name at least 3 things we can tell about a potential offender based on this information?  Ask for responses before adding the following.</a:t>
            </a:r>
          </a:p>
          <a:p>
            <a:pPr marL="628650" lvl="1" indent="-171450">
              <a:buFont typeface="Arial" panose="020B0604020202020204" pitchFamily="34" charset="0"/>
              <a:buChar char="•"/>
            </a:pPr>
            <a:r>
              <a:rPr lang="en-US" dirty="0"/>
              <a:t>Someone who has gained the trust of the child</a:t>
            </a:r>
          </a:p>
          <a:p>
            <a:pPr marL="628650" lvl="1" indent="-171450">
              <a:buFont typeface="Arial" panose="020B0604020202020204" pitchFamily="34" charset="0"/>
              <a:buChar char="•"/>
            </a:pPr>
            <a:r>
              <a:rPr lang="en-US" dirty="0"/>
              <a:t>Someone who has gained the trust of the parent, guardian or organization</a:t>
            </a:r>
          </a:p>
          <a:p>
            <a:pPr marL="628650" lvl="1" indent="-171450">
              <a:buFont typeface="Arial" panose="020B0604020202020204" pitchFamily="34" charset="0"/>
              <a:buChar char="•"/>
            </a:pPr>
            <a:r>
              <a:rPr lang="en-US" dirty="0"/>
              <a:t>Someone with access to the child – may be considered a safe adult</a:t>
            </a:r>
          </a:p>
          <a:p>
            <a:pPr marL="628650" lvl="1" indent="-171450">
              <a:buFont typeface="Arial" panose="020B0604020202020204" pitchFamily="34" charset="0"/>
              <a:buChar char="•"/>
            </a:pPr>
            <a:r>
              <a:rPr lang="en-US" dirty="0"/>
              <a:t>Someone with opportunity to be alone with a child or to be unobservable</a:t>
            </a:r>
          </a:p>
          <a:p>
            <a:endParaRPr lang="en-US" dirty="0"/>
          </a:p>
          <a:p>
            <a:pPr marL="171450" indent="-171450">
              <a:buFont typeface="Arial" panose="020B0604020202020204" pitchFamily="34" charset="0"/>
              <a:buChar char="•"/>
            </a:pPr>
            <a:r>
              <a:rPr lang="en-US" dirty="0"/>
              <a:t>Now name at least 3 things that this doesn’t tell us about a potential offender.  Ask them to respond – wait before prompting with some of the following:</a:t>
            </a:r>
          </a:p>
          <a:p>
            <a:pPr marL="628650" lvl="1" indent="-171450">
              <a:buFont typeface="Arial" panose="020B0604020202020204" pitchFamily="34" charset="0"/>
              <a:buChar char="•"/>
            </a:pPr>
            <a:r>
              <a:rPr lang="en-US" dirty="0"/>
              <a:t>Gender, age, religion, sexual orientation, race, socio-economic status, etc.</a:t>
            </a:r>
          </a:p>
          <a:p>
            <a:endParaRPr lang="en-US" dirty="0"/>
          </a:p>
          <a:p>
            <a:pPr marL="171450" indent="-171450">
              <a:buFont typeface="Arial" panose="020B0604020202020204" pitchFamily="34" charset="0"/>
              <a:buChar char="•"/>
            </a:pPr>
            <a:r>
              <a:rPr lang="en-US" dirty="0"/>
              <a:t>None of the characteristics we have mentioned, taken together or separately are any indication of whether someone is safe or not safe.   The best tools we have at our disposal are an understanding of how an offender gains access to children, the ability to identify behaviors that an offender may engage in and awareness of our role in preventing abuse.</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12</a:t>
            </a:fld>
            <a:endParaRPr lang="en-US"/>
          </a:p>
        </p:txBody>
      </p:sp>
    </p:spTree>
    <p:extLst>
      <p:ext uri="{BB962C8B-B14F-4D97-AF65-F5344CB8AC3E}">
        <p14:creationId xmlns:p14="http://schemas.microsoft.com/office/powerpoint/2010/main" val="939163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Slide of video for discussion.</a:t>
            </a:r>
          </a:p>
        </p:txBody>
      </p:sp>
      <p:sp>
        <p:nvSpPr>
          <p:cNvPr id="4" name="Slide Number Placeholder 3"/>
          <p:cNvSpPr>
            <a:spLocks noGrp="1"/>
          </p:cNvSpPr>
          <p:nvPr>
            <p:ph type="sldNum" sz="quarter" idx="5"/>
          </p:nvPr>
        </p:nvSpPr>
        <p:spPr/>
        <p:txBody>
          <a:bodyPr/>
          <a:lstStyle/>
          <a:p>
            <a:fld id="{64FBF19F-4C9E-4536-ACF8-311A21A1861F}" type="slidenum">
              <a:rPr lang="en-US" smtClean="0"/>
              <a:t>13</a:t>
            </a:fld>
            <a:endParaRPr lang="en-US"/>
          </a:p>
        </p:txBody>
      </p:sp>
    </p:spTree>
    <p:extLst>
      <p:ext uri="{BB962C8B-B14F-4D97-AF65-F5344CB8AC3E}">
        <p14:creationId xmlns:p14="http://schemas.microsoft.com/office/powerpoint/2010/main" val="2594338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conditions must be present of an offender to offend against a child. Access, Privacy and Control</a:t>
            </a:r>
          </a:p>
          <a:p>
            <a:endParaRPr lang="en-US" dirty="0"/>
          </a:p>
          <a:p>
            <a:pPr marL="228600" indent="-228600">
              <a:buFont typeface="+mj-lt"/>
              <a:buAutoNum type="arabicPeriod"/>
            </a:pPr>
            <a:r>
              <a:rPr lang="en-US" b="1" dirty="0"/>
              <a:t>Access</a:t>
            </a:r>
            <a:r>
              <a:rPr lang="en-US" dirty="0"/>
              <a:t> –How does an adult gain access to a child?  Solicit possible answers from 3 people</a:t>
            </a:r>
          </a:p>
          <a:p>
            <a:pPr marL="628650" lvl="1" indent="-171450">
              <a:buFont typeface="Arial" panose="020B0604020202020204" pitchFamily="34" charset="0"/>
              <a:buChar char="•"/>
            </a:pPr>
            <a:r>
              <a:rPr lang="en-US" dirty="0"/>
              <a:t>Finds jobs or volunteer positions that involve working with children (watch for  frequent job changes)</a:t>
            </a:r>
          </a:p>
          <a:p>
            <a:pPr marL="628650" lvl="1" indent="-171450">
              <a:buFont typeface="Arial" panose="020B0604020202020204" pitchFamily="34" charset="0"/>
              <a:buChar char="•"/>
            </a:pPr>
            <a:r>
              <a:rPr lang="en-US" dirty="0"/>
              <a:t>Initiates contact with children offers to spend time even when it isn’t requested like picking them up from school</a:t>
            </a:r>
          </a:p>
          <a:p>
            <a:pPr marL="628650" lvl="1" indent="-171450">
              <a:buFont typeface="Arial" panose="020B0604020202020204" pitchFamily="34" charset="0"/>
              <a:buChar char="•"/>
            </a:pPr>
            <a:r>
              <a:rPr lang="en-US" dirty="0"/>
              <a:t>Engages children online</a:t>
            </a:r>
          </a:p>
          <a:p>
            <a:pPr marL="628650" lvl="1" indent="-171450">
              <a:buFont typeface="Arial" panose="020B0604020202020204" pitchFamily="34" charset="0"/>
              <a:buChar char="•"/>
            </a:pPr>
            <a:r>
              <a:rPr lang="en-US" dirty="0"/>
              <a:t>Overextends themselves by volunteering to give up personal time to tutor, babysit or spend time with a child, especially if parents are over extended. </a:t>
            </a:r>
          </a:p>
          <a:p>
            <a:pPr lvl="1"/>
            <a:r>
              <a:rPr lang="en-US" b="1" dirty="0"/>
              <a:t>Ask: How do offenders gain access to children or youth in a virtual world?</a:t>
            </a:r>
          </a:p>
          <a:p>
            <a:r>
              <a:rPr lang="en-US" dirty="0"/>
              <a:t>	</a:t>
            </a:r>
          </a:p>
          <a:p>
            <a:r>
              <a:rPr lang="en-US" dirty="0"/>
              <a:t>2. </a:t>
            </a:r>
            <a:r>
              <a:rPr lang="en-US" b="1" dirty="0"/>
              <a:t>Privacy</a:t>
            </a:r>
            <a:r>
              <a:rPr lang="en-US" dirty="0"/>
              <a:t> – Offender will look for opportunity to be alone with children. </a:t>
            </a:r>
          </a:p>
          <a:p>
            <a:pPr marL="628650" lvl="1" indent="-171450">
              <a:buFont typeface="Arial" panose="020B0604020202020204" pitchFamily="34" charset="0"/>
              <a:buChar char="•"/>
            </a:pPr>
            <a:r>
              <a:rPr lang="en-US" dirty="0"/>
              <a:t>Offers to take them to the bathroom</a:t>
            </a:r>
          </a:p>
          <a:p>
            <a:pPr marL="628650" lvl="1" indent="-171450">
              <a:buFont typeface="Arial" panose="020B0604020202020204" pitchFamily="34" charset="0"/>
              <a:buChar char="•"/>
            </a:pPr>
            <a:r>
              <a:rPr lang="en-US" dirty="0"/>
              <a:t>Offers private lessons</a:t>
            </a:r>
          </a:p>
          <a:p>
            <a:pPr marL="628650" lvl="1" indent="-171450">
              <a:buFont typeface="Arial" panose="020B0604020202020204" pitchFamily="34" charset="0"/>
              <a:buChar char="•"/>
            </a:pPr>
            <a:r>
              <a:rPr lang="en-US" dirty="0"/>
              <a:t>Meets in private spaces or staying late on a job or premises where there are children.  </a:t>
            </a:r>
          </a:p>
          <a:p>
            <a:pPr marL="628650" lvl="1" indent="-171450">
              <a:buFont typeface="Arial" panose="020B0604020202020204" pitchFamily="34" charset="0"/>
              <a:buChar char="•"/>
            </a:pPr>
            <a:r>
              <a:rPr lang="en-US" dirty="0"/>
              <a:t>Discourages adults from participating in or monitoring activities with children.</a:t>
            </a:r>
          </a:p>
          <a:p>
            <a:pPr marL="628650" lvl="1" indent="-171450">
              <a:buFont typeface="Arial" panose="020B0604020202020204" pitchFamily="34" charset="0"/>
              <a:buChar char="•"/>
            </a:pPr>
            <a:r>
              <a:rPr lang="en-US" dirty="0"/>
              <a:t>Communicates privately with children – text, phone, FB, Instagram, or other social networking sites.</a:t>
            </a:r>
          </a:p>
          <a:p>
            <a:pPr lvl="1"/>
            <a:r>
              <a:rPr lang="en-US" b="1" dirty="0"/>
              <a:t>Ask: What are limitations an adult should place on their engagement with a child in a physical environment?  In a virtual environment.</a:t>
            </a:r>
          </a:p>
          <a:p>
            <a:endParaRPr lang="en-US" dirty="0"/>
          </a:p>
          <a:p>
            <a:r>
              <a:rPr lang="en-US" dirty="0"/>
              <a:t>3. </a:t>
            </a:r>
            <a:r>
              <a:rPr lang="en-US" b="1" dirty="0"/>
              <a:t>Control </a:t>
            </a:r>
            <a:r>
              <a:rPr lang="en-US" dirty="0"/>
              <a:t>– How an offender isolates a child, makes a child emotionally dependent, and secures their loyalty so they won’t tell.</a:t>
            </a:r>
          </a:p>
          <a:p>
            <a:pPr marL="628650" lvl="1" indent="-171450">
              <a:buFont typeface="Arial" panose="020B0604020202020204" pitchFamily="34" charset="0"/>
              <a:buChar char="•"/>
            </a:pPr>
            <a:r>
              <a:rPr lang="en-US" dirty="0"/>
              <a:t>Encourages child to break or stretch rules</a:t>
            </a:r>
          </a:p>
          <a:p>
            <a:pPr marL="628650" lvl="1" indent="-171450">
              <a:buFont typeface="Arial" panose="020B0604020202020204" pitchFamily="34" charset="0"/>
              <a:buChar char="•"/>
            </a:pPr>
            <a:r>
              <a:rPr lang="en-US" dirty="0"/>
              <a:t>Gives special gifts – in secret – without permission or against parents wishes</a:t>
            </a:r>
          </a:p>
          <a:p>
            <a:pPr marL="628650" lvl="1" indent="-171450">
              <a:buFont typeface="Arial" panose="020B0604020202020204" pitchFamily="34" charset="0"/>
              <a:buChar char="•"/>
            </a:pPr>
            <a:r>
              <a:rPr lang="en-US" dirty="0"/>
              <a:t>Treats children as if they were peers (uses inappropriate language or swears, tells off-color jokes, talks to kids about personal topics)</a:t>
            </a:r>
          </a:p>
          <a:p>
            <a:pPr marL="628650" lvl="1" indent="-171450">
              <a:buFont typeface="Arial" panose="020B0604020202020204" pitchFamily="34" charset="0"/>
              <a:buChar char="•"/>
            </a:pPr>
            <a:r>
              <a:rPr lang="en-US" dirty="0"/>
              <a:t>Threatens or intimidates child.</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14</a:t>
            </a:fld>
            <a:endParaRPr lang="en-US"/>
          </a:p>
        </p:txBody>
      </p:sp>
    </p:spTree>
    <p:extLst>
      <p:ext uri="{BB962C8B-B14F-4D97-AF65-F5344CB8AC3E}">
        <p14:creationId xmlns:p14="http://schemas.microsoft.com/office/powerpoint/2010/main" val="39563975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dirty="0"/>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785327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614D2723-4850-48F9-9B48-01972BA49659}" type="datetime1">
              <a:rPr lang="en-US" smtClean="0"/>
              <a:t>6/9/2025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7065697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614D2723-4850-48F9-9B48-01972BA49659}" type="datetime1">
              <a:rPr lang="en-US" smtClean="0"/>
              <a:t>6/9/2025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75134380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14D2723-4850-48F9-9B48-01972BA49659}" type="datetime1">
              <a:rPr lang="en-US" smtClean="0"/>
              <a:t>6/9/2025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28212950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524001" y="452718"/>
            <a:ext cx="8526833" cy="1400530"/>
          </a:xfrm>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1489588" y="20574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3"/>
          <p:cNvSpPr>
            <a:spLocks noGrp="1"/>
          </p:cNvSpPr>
          <p:nvPr>
            <p:ph type="body" sz="half" idx="15"/>
          </p:nvPr>
        </p:nvSpPr>
        <p:spPr>
          <a:xfrm>
            <a:off x="1509104" y="27432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740300" y="20574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729747" y="27432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1341" y="20574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981341" y="27432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582783" y="22098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18868" y="22098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17399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393638" y="630259"/>
            <a:ext cx="9404723" cy="1400530"/>
          </a:xfrm>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1390252"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1390252"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390252"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627164"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4627163"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625811"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62489"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862488"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862364"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4463931"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700016"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44889169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452718"/>
            <a:ext cx="8526834" cy="140053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523019" y="2052918"/>
            <a:ext cx="8526834" cy="4195481"/>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F8C81A-F4FF-4C32-97BB-8BFDB57097A3}" type="datetime1">
              <a:rPr lang="en-US" smtClean="0"/>
              <a:t>6/9/2025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889960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590280-FA50-49E9-A04F-58AE9AA6CAAA}" type="datetime1">
              <a:rPr lang="en-US" smtClean="0"/>
              <a:t>6/9/2025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319422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C142B-7AA7-9743-AB1D-677E58B91F42}"/>
              </a:ext>
            </a:extLst>
          </p:cNvPr>
          <p:cNvSpPr>
            <a:spLocks noGrp="1"/>
          </p:cNvSpPr>
          <p:nvPr>
            <p:ph type="title"/>
          </p:nvPr>
        </p:nvSpPr>
        <p:spPr>
          <a:xfrm>
            <a:off x="1524000" y="452718"/>
            <a:ext cx="8526834" cy="1400530"/>
          </a:xfrm>
        </p:spPr>
        <p:txBody>
          <a:bodyPr/>
          <a:lstStyle/>
          <a:p>
            <a:r>
              <a:rPr lang="en-US"/>
              <a:t>Click to edit Master title style</a:t>
            </a:r>
          </a:p>
        </p:txBody>
      </p:sp>
      <p:sp>
        <p:nvSpPr>
          <p:cNvPr id="3" name="Date Placeholder 2">
            <a:extLst>
              <a:ext uri="{FF2B5EF4-FFF2-40B4-BE49-F238E27FC236}">
                <a16:creationId xmlns:a16="http://schemas.microsoft.com/office/drawing/2014/main" id="{C071610A-8ADB-2C45-BFBE-C9185CEF9B7C}"/>
              </a:ext>
            </a:extLst>
          </p:cNvPr>
          <p:cNvSpPr>
            <a:spLocks noGrp="1"/>
          </p:cNvSpPr>
          <p:nvPr>
            <p:ph type="dt" sz="half" idx="10"/>
          </p:nvPr>
        </p:nvSpPr>
        <p:spPr/>
        <p:txBody>
          <a:bodyPr/>
          <a:lstStyle/>
          <a:p>
            <a:fld id="{614D2723-4850-48F9-9B48-01972BA49659}" type="datetime1">
              <a:rPr lang="en-US" smtClean="0"/>
              <a:t>6/9/2025</a:t>
            </a:fld>
            <a:endParaRPr lang="en-US" dirty="0"/>
          </a:p>
        </p:txBody>
      </p:sp>
      <p:sp>
        <p:nvSpPr>
          <p:cNvPr id="4" name="Footer Placeholder 3">
            <a:extLst>
              <a:ext uri="{FF2B5EF4-FFF2-40B4-BE49-F238E27FC236}">
                <a16:creationId xmlns:a16="http://schemas.microsoft.com/office/drawing/2014/main" id="{CAE3DD89-C578-5B43-95CE-68A86DF25DA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9A6118C-01B9-6A47-BA38-479B27E89764}"/>
              </a:ext>
            </a:extLst>
          </p:cNvPr>
          <p:cNvSpPr>
            <a:spLocks noGrp="1"/>
          </p:cNvSpPr>
          <p:nvPr>
            <p:ph type="sldNum" sz="quarter" idx="12"/>
          </p:nvPr>
        </p:nvSpPr>
        <p:spPr/>
        <p:txBody>
          <a:bodyPr/>
          <a:lstStyle/>
          <a:p>
            <a:fld id="{D57F1E4F-1CFF-5643-939E-02111984F565}" type="slidenum">
              <a:rPr lang="en-US" smtClean="0"/>
              <a:t>‹#›</a:t>
            </a:fld>
            <a:endParaRPr lang="en-US" dirty="0"/>
          </a:p>
        </p:txBody>
      </p:sp>
      <p:sp>
        <p:nvSpPr>
          <p:cNvPr id="6" name="Rectangle 5">
            <a:extLst>
              <a:ext uri="{FF2B5EF4-FFF2-40B4-BE49-F238E27FC236}">
                <a16:creationId xmlns:a16="http://schemas.microsoft.com/office/drawing/2014/main" id="{4A7AF318-D2AE-404C-8668-B1E0A548206E}"/>
              </a:ext>
            </a:extLst>
          </p:cNvPr>
          <p:cNvSpPr/>
          <p:nvPr userDrawn="1"/>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13729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452718"/>
            <a:ext cx="8526834" cy="1400530"/>
          </a:xfrm>
        </p:spPr>
        <p:txBody>
          <a:bodyPr/>
          <a:lstStyle/>
          <a:p>
            <a:r>
              <a:rPr lang="en-US"/>
              <a:t>Click to edit Master title style</a:t>
            </a:r>
            <a:endParaRPr lang="en-US" dirty="0"/>
          </a:p>
        </p:txBody>
      </p:sp>
      <p:sp>
        <p:nvSpPr>
          <p:cNvPr id="3" name="Content Placeholder 2"/>
          <p:cNvSpPr>
            <a:spLocks noGrp="1"/>
          </p:cNvSpPr>
          <p:nvPr>
            <p:ph idx="1"/>
          </p:nvPr>
        </p:nvSpPr>
        <p:spPr>
          <a:xfrm>
            <a:off x="1523019" y="2052918"/>
            <a:ext cx="8526834" cy="4195481"/>
          </a:xfrm>
        </p:spPr>
        <p:txBody>
          <a:bodyPr/>
          <a:lstStyle>
            <a:lvl2pPr marL="742950" indent="-285750">
              <a:buFont typeface=".SF NS Symbols Regular"/>
              <a:buChar char="★"/>
              <a:defRPr/>
            </a:lvl2pPr>
            <a:lvl3pPr marL="1143000" indent="-228600">
              <a:buFont typeface=".SF NS Symbols Regular"/>
              <a:buChar char="★"/>
              <a:defRPr/>
            </a:lvl3pPr>
            <a:lvl4pPr marL="1600200" indent="-228600">
              <a:buFont typeface=".SF NS Symbols Regular"/>
              <a:buChar char="★"/>
              <a:defRPr/>
            </a:lvl4pPr>
            <a:lvl5pPr marL="2057400" indent="-228600">
              <a:buFont typeface=".SF NS Symbols Regular"/>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p>
            <a:fld id="{4A31E145-8A3D-4868-A243-D8F2BA03C6FA}" type="datetime1">
              <a:rPr lang="en-US" smtClean="0"/>
              <a:t>6/9/2025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93225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452718"/>
            <a:ext cx="8526834" cy="1400530"/>
          </a:xfrm>
        </p:spPr>
        <p:txBody>
          <a:bodyPr/>
          <a:lstStyle/>
          <a:p>
            <a:r>
              <a:rPr lang="en-US" dirty="0"/>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BA138E-2F34-4455-B497-AFA68FAAE9BB}" type="datetime1">
              <a:rPr lang="en-US" smtClean="0"/>
              <a:t>6/9/2025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21875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4000" y="452718"/>
            <a:ext cx="8526834" cy="140053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DFE25D-EB06-4889-B2B6-7A71F6B174A7}" type="datetime1">
              <a:rPr lang="en-US" smtClean="0"/>
              <a:t>6/9/2025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396578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00" y="452718"/>
            <a:ext cx="8526834" cy="1400530"/>
          </a:xfrm>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CEC31C7C-1FBA-4934-AD31-8F6945A09954}" type="datetime1">
              <a:rPr lang="en-US" smtClean="0"/>
              <a:t>6/9/2025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70110533"/>
      </p:ext>
    </p:extLst>
  </p:cSld>
  <p:clrMapOvr>
    <a:masterClrMapping/>
  </p:clrMapOvr>
  <p:extLst>
    <p:ext uri="{DCECCB84-F9BA-43D5-87BE-67443E8EF086}">
      <p15:sldGuideLst xmlns:p15="http://schemas.microsoft.com/office/powerpoint/2012/main">
        <p15:guide id="1" orient="horz" pos="672" userDrawn="1">
          <p15:clr>
            <a:srgbClr val="FBAE40"/>
          </p15:clr>
        </p15:guide>
        <p15:guide id="2" pos="38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9F7926D-92D5-4F93-8BD7-34AEABE43C26}" type="datetime1">
              <a:rPr lang="en-US" smtClean="0"/>
              <a:t>6/9/2025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lvl1pPr>
              <a:defRPr>
                <a:solidFill>
                  <a:schemeClr val="bg1"/>
                </a:solidFill>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2555635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BCBB8A05-D678-4313-B054-0C4DE4AF9E43}" type="datetime1">
              <a:rPr lang="en-US" smtClean="0"/>
              <a:t>6/9/2025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63844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14D2723-4850-48F9-9B48-01972BA49659}" type="datetime1">
              <a:rPr lang="en-US" smtClean="0"/>
              <a:t>6/9/2025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25701016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88661" y="4800587"/>
            <a:ext cx="8591952"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88661" y="685800"/>
            <a:ext cx="8591951"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388660" y="5367325"/>
            <a:ext cx="8591952"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14D2723-4850-48F9-9B48-01972BA49659}" type="datetime1">
              <a:rPr lang="en-US" smtClean="0"/>
              <a:t>6/9/2025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81462993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0">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14D2723-4850-48F9-9B48-01972BA49659}" type="datetime1">
              <a:rPr lang="en-US" smtClean="0"/>
              <a:t>6/9/2025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707690" y="181970"/>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844208233"/>
      </p:ext>
    </p:extLst>
  </p:cSld>
  <p:clrMap bg1="dk1" tx1="lt1" bg2="dk2" tx2="lt2" accent1="accent1" accent2="accent2" accent3="accent3" accent4="accent4" accent5="accent5" accent6="accent6" hlink="hlink" folHlink="folHlink"/>
  <p:sldLayoutIdLst>
    <p:sldLayoutId id="2147483831" r:id="rId1"/>
    <p:sldLayoutId id="2147483832"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701" r:id="rId17"/>
  </p:sldLayoutIdLst>
  <p:hf hdr="0" ftr="0" dt="0"/>
  <p:txStyles>
    <p:titleStyle>
      <a:lvl1pPr algn="l" defTabSz="457200" rtl="0" eaLnBrk="1" latinLnBrk="0" hangingPunct="1">
        <a:spcBef>
          <a:spcPct val="0"/>
        </a:spcBef>
        <a:buNone/>
        <a:defRPr sz="4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Tx/>
        <a:buBlip>
          <a:blip r:embed="rId21"/>
        </a:buBlip>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SF NS Symbols Regular"/>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SF NS Symbols Regular"/>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SF NS Symbols Regular"/>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SF NS Symbols Regular"/>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72" userDrawn="1">
          <p15:clr>
            <a:srgbClr val="F26B43"/>
          </p15:clr>
        </p15:guide>
        <p15:guide id="2" pos="4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elderoptionsoftexas.com/Texas-reporting-elder-abuse"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BDB0A25-1FFE-DF4B-B22B-802A967C3AB6}"/>
              </a:ext>
            </a:extLst>
          </p:cNvPr>
          <p:cNvSpPr>
            <a:spLocks noGrp="1"/>
          </p:cNvSpPr>
          <p:nvPr>
            <p:ph type="subTitle" idx="1"/>
          </p:nvPr>
        </p:nvSpPr>
        <p:spPr>
          <a:xfrm>
            <a:off x="457200" y="914400"/>
            <a:ext cx="8825658" cy="861420"/>
          </a:xfrm>
        </p:spPr>
        <p:txBody>
          <a:bodyPr>
            <a:normAutofit/>
          </a:bodyPr>
          <a:lstStyle/>
          <a:p>
            <a:r>
              <a:rPr lang="es-ES" b="0" i="0" dirty="0">
                <a:solidFill>
                  <a:srgbClr val="008080"/>
                </a:solidFill>
                <a:effectLst/>
                <a:latin typeface="Arial" panose="020B0604020202020204" pitchFamily="34" charset="0"/>
              </a:rPr>
              <a:t>ministerios de bienestar y cuidado</a:t>
            </a:r>
            <a:endParaRPr lang="en-US" dirty="0">
              <a:solidFill>
                <a:srgbClr val="008080"/>
              </a:solidFill>
            </a:endParaRPr>
          </a:p>
        </p:txBody>
      </p:sp>
      <p:sp>
        <p:nvSpPr>
          <p:cNvPr id="5" name="Title 4">
            <a:extLst>
              <a:ext uri="{FF2B5EF4-FFF2-40B4-BE49-F238E27FC236}">
                <a16:creationId xmlns:a16="http://schemas.microsoft.com/office/drawing/2014/main" id="{00C35B3B-B52E-EB2A-E6A4-72C2E502FE42}"/>
              </a:ext>
            </a:extLst>
          </p:cNvPr>
          <p:cNvSpPr>
            <a:spLocks noGrp="1"/>
          </p:cNvSpPr>
          <p:nvPr>
            <p:ph type="ctrTitle"/>
          </p:nvPr>
        </p:nvSpPr>
        <p:spPr/>
        <p:txBody>
          <a:bodyPr/>
          <a:lstStyle/>
          <a:p>
            <a:endParaRPr lang="en-US" dirty="0"/>
          </a:p>
        </p:txBody>
      </p:sp>
      <p:pic>
        <p:nvPicPr>
          <p:cNvPr id="7" name="Picture 6">
            <a:extLst>
              <a:ext uri="{FF2B5EF4-FFF2-40B4-BE49-F238E27FC236}">
                <a16:creationId xmlns:a16="http://schemas.microsoft.com/office/drawing/2014/main" id="{07859464-AB0C-F7A6-28B3-9C53EE3E254D}"/>
              </a:ext>
            </a:extLst>
          </p:cNvPr>
          <p:cNvPicPr>
            <a:picLocks noChangeAspect="1"/>
          </p:cNvPicPr>
          <p:nvPr/>
        </p:nvPicPr>
        <p:blipFill>
          <a:blip r:embed="rId3"/>
          <a:stretch>
            <a:fillRect/>
          </a:stretch>
        </p:blipFill>
        <p:spPr>
          <a:xfrm>
            <a:off x="1001760" y="1371600"/>
            <a:ext cx="9132045" cy="3631425"/>
          </a:xfrm>
          <a:prstGeom prst="rect">
            <a:avLst/>
          </a:prstGeom>
        </p:spPr>
      </p:pic>
      <p:pic>
        <p:nvPicPr>
          <p:cNvPr id="9" name="Picture 8">
            <a:extLst>
              <a:ext uri="{FF2B5EF4-FFF2-40B4-BE49-F238E27FC236}">
                <a16:creationId xmlns:a16="http://schemas.microsoft.com/office/drawing/2014/main" id="{6F04758C-6FEC-C98E-B141-89CC2F178EE1}"/>
              </a:ext>
            </a:extLst>
          </p:cNvPr>
          <p:cNvPicPr>
            <a:picLocks noChangeAspect="1"/>
          </p:cNvPicPr>
          <p:nvPr/>
        </p:nvPicPr>
        <p:blipFill>
          <a:blip r:embed="rId4"/>
          <a:stretch>
            <a:fillRect/>
          </a:stretch>
        </p:blipFill>
        <p:spPr>
          <a:xfrm>
            <a:off x="1486157" y="2274184"/>
            <a:ext cx="8163252" cy="1280271"/>
          </a:xfrm>
          <a:prstGeom prst="rect">
            <a:avLst/>
          </a:prstGeom>
        </p:spPr>
      </p:pic>
      <p:sp>
        <p:nvSpPr>
          <p:cNvPr id="11" name="TextBox 10">
            <a:extLst>
              <a:ext uri="{FF2B5EF4-FFF2-40B4-BE49-F238E27FC236}">
                <a16:creationId xmlns:a16="http://schemas.microsoft.com/office/drawing/2014/main" id="{4E083BF6-2767-9069-6790-964EBFA790F6}"/>
              </a:ext>
            </a:extLst>
          </p:cNvPr>
          <p:cNvSpPr txBox="1"/>
          <p:nvPr/>
        </p:nvSpPr>
        <p:spPr>
          <a:xfrm>
            <a:off x="2438400" y="3246470"/>
            <a:ext cx="6880788" cy="646331"/>
          </a:xfrm>
          <a:prstGeom prst="rect">
            <a:avLst/>
          </a:prstGeom>
          <a:noFill/>
        </p:spPr>
        <p:txBody>
          <a:bodyPr wrap="square">
            <a:spAutoFit/>
          </a:bodyPr>
          <a:lstStyle/>
          <a:p>
            <a:r>
              <a:rPr lang="en-US" sz="3600" dirty="0">
                <a:solidFill>
                  <a:schemeClr val="bg1"/>
                </a:solidFill>
              </a:rPr>
              <a:t>Protegiendo Su Comunidad</a:t>
            </a:r>
          </a:p>
        </p:txBody>
      </p:sp>
    </p:spTree>
    <p:extLst>
      <p:ext uri="{BB962C8B-B14F-4D97-AF65-F5344CB8AC3E}">
        <p14:creationId xmlns:p14="http://schemas.microsoft.com/office/powerpoint/2010/main" val="2315914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93ECC-F938-4A67-A4BC-8DEFD455272A}"/>
              </a:ext>
            </a:extLst>
          </p:cNvPr>
          <p:cNvSpPr>
            <a:spLocks noGrp="1"/>
          </p:cNvSpPr>
          <p:nvPr>
            <p:ph type="title"/>
          </p:nvPr>
        </p:nvSpPr>
        <p:spPr>
          <a:xfrm>
            <a:off x="1219200" y="816546"/>
            <a:ext cx="9488490" cy="685800"/>
          </a:xfrm>
        </p:spPr>
        <p:txBody>
          <a:bodyPr/>
          <a:lstStyle/>
          <a:p>
            <a:r>
              <a:rPr lang="en-US" sz="4000" dirty="0"/>
              <a:t>VIDEO: EL PATRÓN DEL “GROOMING”</a:t>
            </a:r>
          </a:p>
        </p:txBody>
      </p:sp>
      <p:sp>
        <p:nvSpPr>
          <p:cNvPr id="4" name="Text Placeholder 3">
            <a:extLst>
              <a:ext uri="{FF2B5EF4-FFF2-40B4-BE49-F238E27FC236}">
                <a16:creationId xmlns:a16="http://schemas.microsoft.com/office/drawing/2014/main" id="{35F2FFB9-C2F4-4772-AAA2-3E3F978F3822}"/>
              </a:ext>
            </a:extLst>
          </p:cNvPr>
          <p:cNvSpPr>
            <a:spLocks noGrp="1"/>
          </p:cNvSpPr>
          <p:nvPr>
            <p:ph type="body" sz="half" idx="2"/>
          </p:nvPr>
        </p:nvSpPr>
        <p:spPr>
          <a:xfrm>
            <a:off x="3108104" y="5943600"/>
            <a:ext cx="7056614" cy="533400"/>
          </a:xfrm>
        </p:spPr>
        <p:txBody>
          <a:bodyPr>
            <a:normAutofit/>
          </a:bodyPr>
          <a:lstStyle/>
          <a:p>
            <a:pPr algn="ctr"/>
            <a:r>
              <a:rPr lang="it-IT" sz="2000" dirty="0">
                <a:solidFill>
                  <a:schemeClr val="bg1"/>
                </a:solidFill>
              </a:rPr>
              <a:t>Dr. Monica Applewhite, Ph.D., Directora de</a:t>
            </a:r>
            <a:r>
              <a:rPr lang="en-US" sz="2000" dirty="0">
                <a:solidFill>
                  <a:schemeClr val="bg1"/>
                </a:solidFill>
              </a:rPr>
              <a:t> </a:t>
            </a:r>
            <a:r>
              <a:rPr lang="en-US" sz="2000" dirty="0" err="1">
                <a:solidFill>
                  <a:schemeClr val="bg1"/>
                </a:solidFill>
              </a:rPr>
              <a:t>Confianza</a:t>
            </a:r>
            <a:r>
              <a:rPr lang="en-US" sz="2000" dirty="0">
                <a:solidFill>
                  <a:schemeClr val="bg1"/>
                </a:solidFill>
              </a:rPr>
              <a:t>, LLC</a:t>
            </a:r>
          </a:p>
          <a:p>
            <a:endParaRPr lang="en-US" sz="2000" dirty="0"/>
          </a:p>
        </p:txBody>
      </p:sp>
      <p:sp>
        <p:nvSpPr>
          <p:cNvPr id="5" name="Slide Number Placeholder 4">
            <a:extLst>
              <a:ext uri="{FF2B5EF4-FFF2-40B4-BE49-F238E27FC236}">
                <a16:creationId xmlns:a16="http://schemas.microsoft.com/office/drawing/2014/main" id="{6D43886A-638B-471E-8AC9-A0C96BF49992}"/>
              </a:ext>
            </a:extLst>
          </p:cNvPr>
          <p:cNvSpPr>
            <a:spLocks noGrp="1"/>
          </p:cNvSpPr>
          <p:nvPr>
            <p:ph type="sldNum" sz="quarter" idx="12"/>
          </p:nvPr>
        </p:nvSpPr>
        <p:spPr/>
        <p:txBody>
          <a:bodyPr/>
          <a:lstStyle/>
          <a:p>
            <a:fld id="{D57F1E4F-1CFF-5643-939E-02111984F565}" type="slidenum">
              <a:rPr lang="en-US" smtClean="0"/>
              <a:t>10</a:t>
            </a:fld>
            <a:endParaRPr lang="en-US" dirty="0"/>
          </a:p>
        </p:txBody>
      </p:sp>
      <p:pic>
        <p:nvPicPr>
          <p:cNvPr id="8" name="Spanish-Grooming-Final">
            <a:hlinkClick r:id="" action="ppaction://media"/>
            <a:extLst>
              <a:ext uri="{FF2B5EF4-FFF2-40B4-BE49-F238E27FC236}">
                <a16:creationId xmlns:a16="http://schemas.microsoft.com/office/drawing/2014/main" id="{51193616-BF92-4703-BDEF-6D353921A7D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352800" y="1676400"/>
            <a:ext cx="6705600" cy="3990981"/>
          </a:xfrm>
        </p:spPr>
      </p:pic>
    </p:spTree>
    <p:extLst>
      <p:ext uri="{BB962C8B-B14F-4D97-AF65-F5344CB8AC3E}">
        <p14:creationId xmlns:p14="http://schemas.microsoft.com/office/powerpoint/2010/main" val="425172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8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CDB22-7B10-47EC-8836-C72D50F4140C}"/>
              </a:ext>
            </a:extLst>
          </p:cNvPr>
          <p:cNvSpPr>
            <a:spLocks noGrp="1"/>
          </p:cNvSpPr>
          <p:nvPr>
            <p:ph type="title"/>
          </p:nvPr>
        </p:nvSpPr>
        <p:spPr>
          <a:xfrm>
            <a:off x="1066800" y="1143000"/>
            <a:ext cx="8915400" cy="1600200"/>
          </a:xfrm>
        </p:spPr>
        <p:txBody>
          <a:bodyPr/>
          <a:lstStyle/>
          <a:p>
            <a:r>
              <a:rPr lang="es-ES" dirty="0"/>
              <a:t>¿QUÉ ES LO QUE NECESITA UN   OFENSOR?</a:t>
            </a:r>
            <a:endParaRPr lang="en-US" dirty="0"/>
          </a:p>
        </p:txBody>
      </p:sp>
      <p:sp>
        <p:nvSpPr>
          <p:cNvPr id="4" name="Slide Number Placeholder 3">
            <a:extLst>
              <a:ext uri="{FF2B5EF4-FFF2-40B4-BE49-F238E27FC236}">
                <a16:creationId xmlns:a16="http://schemas.microsoft.com/office/drawing/2014/main" id="{CE60AF56-1E4E-4B5F-892F-F6ED201005B2}"/>
              </a:ext>
            </a:extLst>
          </p:cNvPr>
          <p:cNvSpPr>
            <a:spLocks noGrp="1"/>
          </p:cNvSpPr>
          <p:nvPr>
            <p:ph type="sldNum" sz="quarter" idx="12"/>
          </p:nvPr>
        </p:nvSpPr>
        <p:spPr/>
        <p:txBody>
          <a:bodyPr/>
          <a:lstStyle/>
          <a:p>
            <a:fld id="{D57F1E4F-1CFF-5643-939E-02111984F565}" type="slidenum">
              <a:rPr lang="en-US" smtClean="0"/>
              <a:t>11</a:t>
            </a:fld>
            <a:endParaRPr lang="en-US" dirty="0"/>
          </a:p>
        </p:txBody>
      </p:sp>
      <p:pic>
        <p:nvPicPr>
          <p:cNvPr id="8" name="Picture 7" descr="Keys on a keychain on a keyboard&#10;&#10;AI-generated content may be incorrect.">
            <a:extLst>
              <a:ext uri="{FF2B5EF4-FFF2-40B4-BE49-F238E27FC236}">
                <a16:creationId xmlns:a16="http://schemas.microsoft.com/office/drawing/2014/main" id="{C4C7C630-F98F-58F6-B5EE-D2A233D90200}"/>
              </a:ext>
            </a:extLst>
          </p:cNvPr>
          <p:cNvPicPr>
            <a:picLocks noChangeAspect="1"/>
          </p:cNvPicPr>
          <p:nvPr/>
        </p:nvPicPr>
        <p:blipFill>
          <a:blip r:embed="rId3"/>
          <a:stretch>
            <a:fillRect/>
          </a:stretch>
        </p:blipFill>
        <p:spPr>
          <a:xfrm>
            <a:off x="1600200" y="1899227"/>
            <a:ext cx="2847619" cy="4266667"/>
          </a:xfrm>
          <a:prstGeom prst="rect">
            <a:avLst/>
          </a:prstGeom>
        </p:spPr>
      </p:pic>
      <p:pic>
        <p:nvPicPr>
          <p:cNvPr id="3" name="Picture 2" descr="A person holding a video game controller&#10;&#10;AI-generated content may be incorrect.">
            <a:extLst>
              <a:ext uri="{FF2B5EF4-FFF2-40B4-BE49-F238E27FC236}">
                <a16:creationId xmlns:a16="http://schemas.microsoft.com/office/drawing/2014/main" id="{F88F90EC-E4A1-826E-182C-C4B57A88BC91}"/>
              </a:ext>
            </a:extLst>
          </p:cNvPr>
          <p:cNvPicPr>
            <a:picLocks noChangeAspect="1"/>
          </p:cNvPicPr>
          <p:nvPr/>
        </p:nvPicPr>
        <p:blipFill>
          <a:blip r:embed="rId4"/>
          <a:stretch>
            <a:fillRect/>
          </a:stretch>
        </p:blipFill>
        <p:spPr>
          <a:xfrm>
            <a:off x="7535018" y="1863429"/>
            <a:ext cx="2885714" cy="4266667"/>
          </a:xfrm>
          <a:prstGeom prst="rect">
            <a:avLst/>
          </a:prstGeom>
        </p:spPr>
      </p:pic>
      <p:pic>
        <p:nvPicPr>
          <p:cNvPr id="5" name="Picture 4">
            <a:extLst>
              <a:ext uri="{FF2B5EF4-FFF2-40B4-BE49-F238E27FC236}">
                <a16:creationId xmlns:a16="http://schemas.microsoft.com/office/drawing/2014/main" id="{235DB199-5B24-2B63-CDAA-2A34473C3C84}"/>
              </a:ext>
            </a:extLst>
          </p:cNvPr>
          <p:cNvPicPr>
            <a:picLocks noChangeAspect="1"/>
          </p:cNvPicPr>
          <p:nvPr/>
        </p:nvPicPr>
        <p:blipFill>
          <a:blip r:embed="rId5"/>
          <a:stretch>
            <a:fillRect/>
          </a:stretch>
        </p:blipFill>
        <p:spPr>
          <a:xfrm>
            <a:off x="4506914" y="1898324"/>
            <a:ext cx="2969009" cy="4267570"/>
          </a:xfrm>
          <a:prstGeom prst="rect">
            <a:avLst/>
          </a:prstGeom>
        </p:spPr>
      </p:pic>
    </p:spTree>
    <p:extLst>
      <p:ext uri="{BB962C8B-B14F-4D97-AF65-F5344CB8AC3E}">
        <p14:creationId xmlns:p14="http://schemas.microsoft.com/office/powerpoint/2010/main" val="289999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F5F6A-183F-4941-95B3-30C8BFABEBDA}"/>
              </a:ext>
            </a:extLst>
          </p:cNvPr>
          <p:cNvSpPr>
            <a:spLocks noGrp="1"/>
          </p:cNvSpPr>
          <p:nvPr>
            <p:ph type="title"/>
          </p:nvPr>
        </p:nvSpPr>
        <p:spPr/>
        <p:txBody>
          <a:bodyPr/>
          <a:lstStyle/>
          <a:p>
            <a:r>
              <a:rPr lang="es-ES" sz="4800" dirty="0"/>
              <a:t>DISCUSIÓN EN GRUPOS</a:t>
            </a:r>
            <a:endParaRPr lang="en-US" dirty="0"/>
          </a:p>
        </p:txBody>
      </p:sp>
      <p:sp>
        <p:nvSpPr>
          <p:cNvPr id="11" name="Content Placeholder 10">
            <a:extLst>
              <a:ext uri="{FF2B5EF4-FFF2-40B4-BE49-F238E27FC236}">
                <a16:creationId xmlns:a16="http://schemas.microsoft.com/office/drawing/2014/main" id="{B6E90507-C497-B934-4DC6-D75F54962ED5}"/>
              </a:ext>
            </a:extLst>
          </p:cNvPr>
          <p:cNvSpPr>
            <a:spLocks noGrp="1"/>
          </p:cNvSpPr>
          <p:nvPr>
            <p:ph sz="half" idx="1"/>
          </p:nvPr>
        </p:nvSpPr>
        <p:spPr/>
        <p:txBody>
          <a:bodyPr/>
          <a:lstStyle/>
          <a:p>
            <a:pPr marL="285750" indent="-285750">
              <a:buFont typeface="Wingdings" panose="05000000000000000000" pitchFamily="2" charset="2"/>
              <a:buChar char="v"/>
            </a:pPr>
            <a:r>
              <a:rPr lang="es-ES" dirty="0">
                <a:solidFill>
                  <a:schemeClr val="bg1"/>
                </a:solidFill>
              </a:rPr>
              <a:t>Acceso: Identifique cuándo es posible el acceso a niños/jóvenes o adultos vulnerables. Considere a quienes desempeñan funciones con responsabilidad directa y a quienes no la tienen.</a:t>
            </a:r>
          </a:p>
          <a:p>
            <a:pPr marL="285750" indent="-285750">
              <a:buFont typeface="Wingdings" panose="05000000000000000000" pitchFamily="2" charset="2"/>
              <a:buChar char="v"/>
            </a:pPr>
            <a:r>
              <a:rPr lang="es-ES" dirty="0">
                <a:solidFill>
                  <a:schemeClr val="bg1"/>
                </a:solidFill>
              </a:rPr>
              <a:t>Privacidad: ¿Dónde y cuándo están las oportunidades de privacidad?</a:t>
            </a:r>
          </a:p>
          <a:p>
            <a:pPr marL="285750" indent="-285750">
              <a:buFont typeface="Wingdings" panose="05000000000000000000" pitchFamily="2" charset="2"/>
              <a:buChar char="v"/>
            </a:pPr>
            <a:r>
              <a:rPr lang="es-ES" dirty="0">
                <a:solidFill>
                  <a:schemeClr val="bg1"/>
                </a:solidFill>
              </a:rPr>
              <a:t>Control: ¿Cómo ejerce alguien control emocional o físico sobre otra persona?</a:t>
            </a:r>
            <a:endParaRPr lang="en-US" dirty="0">
              <a:solidFill>
                <a:schemeClr val="bg1"/>
              </a:solidFill>
            </a:endParaRPr>
          </a:p>
        </p:txBody>
      </p:sp>
      <p:sp>
        <p:nvSpPr>
          <p:cNvPr id="12" name="Content Placeholder 11">
            <a:extLst>
              <a:ext uri="{FF2B5EF4-FFF2-40B4-BE49-F238E27FC236}">
                <a16:creationId xmlns:a16="http://schemas.microsoft.com/office/drawing/2014/main" id="{7CDEF9E2-0B9C-0F04-3C85-FEFD6DC21BED}"/>
              </a:ext>
            </a:extLst>
          </p:cNvPr>
          <p:cNvSpPr>
            <a:spLocks noGrp="1"/>
          </p:cNvSpPr>
          <p:nvPr>
            <p:ph sz="half" idx="2"/>
          </p:nvPr>
        </p:nvSpPr>
        <p:spPr/>
        <p:txBody>
          <a:bodyPr/>
          <a:lstStyle/>
          <a:p>
            <a:pPr marL="0" indent="0">
              <a:buNone/>
            </a:pPr>
            <a:r>
              <a:rPr lang="es-ES" dirty="0">
                <a:solidFill>
                  <a:schemeClr val="bg1"/>
                </a:solidFill>
              </a:rPr>
              <a:t>Analice dónde observa oportunidades de acceso, privacidad y control en su organización.</a:t>
            </a:r>
          </a:p>
          <a:p>
            <a:pPr>
              <a:buFont typeface="Wingdings" panose="05000000000000000000" pitchFamily="2" charset="2"/>
              <a:buChar char="v"/>
            </a:pPr>
            <a:r>
              <a:rPr lang="es-ES" dirty="0">
                <a:solidFill>
                  <a:schemeClr val="bg1"/>
                </a:solidFill>
              </a:rPr>
              <a:t>10 minutos para discusión en grupo</a:t>
            </a:r>
          </a:p>
          <a:p>
            <a:pPr>
              <a:buFont typeface="Wingdings" panose="05000000000000000000" pitchFamily="2" charset="2"/>
              <a:buChar char="v"/>
            </a:pPr>
            <a:r>
              <a:rPr lang="es-ES" dirty="0">
                <a:solidFill>
                  <a:schemeClr val="bg1"/>
                </a:solidFill>
              </a:rPr>
              <a:t>Elija un cronometrador y alguien para reportar al grupo principal.</a:t>
            </a:r>
          </a:p>
          <a:p>
            <a:pPr>
              <a:buFont typeface="Wingdings" panose="05000000000000000000" pitchFamily="2" charset="2"/>
              <a:buChar char="v"/>
            </a:pPr>
            <a:r>
              <a:rPr lang="es-ES" dirty="0">
                <a:solidFill>
                  <a:schemeClr val="bg1"/>
                </a:solidFill>
              </a:rPr>
              <a:t>Considere todas las posibilidades, incluidos los entornos físicos y en línea.</a:t>
            </a:r>
          </a:p>
          <a:p>
            <a:pPr>
              <a:buFont typeface="Wingdings" panose="05000000000000000000" pitchFamily="2" charset="2"/>
              <a:buChar char="v"/>
            </a:pPr>
            <a:r>
              <a:rPr lang="es-ES" dirty="0">
                <a:solidFill>
                  <a:schemeClr val="bg1"/>
                </a:solidFill>
              </a:rPr>
              <a:t>Incluya adultos y niños/jóvenes en su evaluación.</a:t>
            </a:r>
          </a:p>
          <a:p>
            <a:pPr>
              <a:buFont typeface="Wingdings" panose="05000000000000000000" pitchFamily="2" charset="2"/>
              <a:buChar char="v"/>
            </a:pPr>
            <a:r>
              <a:rPr lang="es-ES">
                <a:solidFill>
                  <a:schemeClr val="bg1"/>
                </a:solidFill>
              </a:rPr>
              <a:t>Reporte </a:t>
            </a:r>
            <a:r>
              <a:rPr lang="es-ES" dirty="0">
                <a:solidFill>
                  <a:schemeClr val="bg1"/>
                </a:solidFill>
              </a:rPr>
              <a:t>al grupo.</a:t>
            </a:r>
            <a:endParaRPr lang="en-US" dirty="0"/>
          </a:p>
        </p:txBody>
      </p:sp>
      <p:sp>
        <p:nvSpPr>
          <p:cNvPr id="4" name="Slide Number Placeholder 3">
            <a:extLst>
              <a:ext uri="{FF2B5EF4-FFF2-40B4-BE49-F238E27FC236}">
                <a16:creationId xmlns:a16="http://schemas.microsoft.com/office/drawing/2014/main" id="{7A8389CA-DFAE-4BA4-9104-8FD020E6EB7D}"/>
              </a:ext>
            </a:extLst>
          </p:cNvPr>
          <p:cNvSpPr>
            <a:spLocks noGrp="1"/>
          </p:cNvSpPr>
          <p:nvPr>
            <p:ph type="sldNum" sz="quarter" idx="12"/>
          </p:nvPr>
        </p:nvSpPr>
        <p:spPr/>
        <p:txBody>
          <a:bodyPr/>
          <a:lstStyle/>
          <a:p>
            <a:fld id="{D57F1E4F-1CFF-5643-939E-02111984F565}" type="slidenum">
              <a:rPr lang="en-US" smtClean="0"/>
              <a:t>12</a:t>
            </a:fld>
            <a:endParaRPr lang="en-US" dirty="0"/>
          </a:p>
        </p:txBody>
      </p:sp>
    </p:spTree>
    <p:extLst>
      <p:ext uri="{BB962C8B-B14F-4D97-AF65-F5344CB8AC3E}">
        <p14:creationId xmlns:p14="http://schemas.microsoft.com/office/powerpoint/2010/main" val="4102748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227100-FB9F-4603-867C-04A72CA9C972}"/>
              </a:ext>
            </a:extLst>
          </p:cNvPr>
          <p:cNvSpPr>
            <a:spLocks noGrp="1"/>
          </p:cNvSpPr>
          <p:nvPr>
            <p:ph type="sldNum" sz="quarter" idx="12"/>
          </p:nvPr>
        </p:nvSpPr>
        <p:spPr/>
        <p:txBody>
          <a:bodyPr/>
          <a:lstStyle/>
          <a:p>
            <a:fld id="{D57F1E4F-1CFF-5643-939E-02111984F565}" type="slidenum">
              <a:rPr lang="en-US" smtClean="0"/>
              <a:t>13</a:t>
            </a:fld>
            <a:endParaRPr lang="en-US" dirty="0"/>
          </a:p>
        </p:txBody>
      </p:sp>
      <p:pic>
        <p:nvPicPr>
          <p:cNvPr id="13" name="Content Placeholder 12">
            <a:extLst>
              <a:ext uri="{FF2B5EF4-FFF2-40B4-BE49-F238E27FC236}">
                <a16:creationId xmlns:a16="http://schemas.microsoft.com/office/drawing/2014/main" id="{E3107CFD-C3B1-45E3-B410-82719EDB3A5E}"/>
              </a:ext>
            </a:extLst>
          </p:cNvPr>
          <p:cNvPicPr>
            <a:picLocks noGrp="1" noChangeAspect="1"/>
          </p:cNvPicPr>
          <p:nvPr>
            <p:ph idx="1"/>
          </p:nvPr>
        </p:nvPicPr>
        <p:blipFill>
          <a:blip r:embed="rId3"/>
          <a:stretch>
            <a:fillRect/>
          </a:stretch>
        </p:blipFill>
        <p:spPr>
          <a:xfrm>
            <a:off x="1972898" y="949657"/>
            <a:ext cx="8542701" cy="5298743"/>
          </a:xfrm>
          <a:prstGeom prst="rect">
            <a:avLst/>
          </a:prstGeom>
        </p:spPr>
      </p:pic>
    </p:spTree>
    <p:extLst>
      <p:ext uri="{BB962C8B-B14F-4D97-AF65-F5344CB8AC3E}">
        <p14:creationId xmlns:p14="http://schemas.microsoft.com/office/powerpoint/2010/main" val="1747552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CDB22-7B10-47EC-8836-C72D50F4140C}"/>
              </a:ext>
            </a:extLst>
          </p:cNvPr>
          <p:cNvSpPr>
            <a:spLocks noGrp="1"/>
          </p:cNvSpPr>
          <p:nvPr>
            <p:ph type="title"/>
          </p:nvPr>
        </p:nvSpPr>
        <p:spPr>
          <a:xfrm>
            <a:off x="1066800" y="609602"/>
            <a:ext cx="8915400" cy="1672986"/>
          </a:xfrm>
        </p:spPr>
        <p:txBody>
          <a:bodyPr/>
          <a:lstStyle/>
          <a:p>
            <a:pPr algn="ctr"/>
            <a:r>
              <a:rPr lang="es-ES" dirty="0"/>
              <a:t>LÍMITES </a:t>
            </a:r>
            <a:br>
              <a:rPr lang="es-ES" dirty="0"/>
            </a:br>
            <a:r>
              <a:rPr lang="es-ES" dirty="0"/>
              <a:t>Nuestro mapa</a:t>
            </a:r>
            <a:endParaRPr lang="en-US" dirty="0"/>
          </a:p>
        </p:txBody>
      </p:sp>
      <p:sp>
        <p:nvSpPr>
          <p:cNvPr id="3" name="Content Placeholder 2">
            <a:extLst>
              <a:ext uri="{FF2B5EF4-FFF2-40B4-BE49-F238E27FC236}">
                <a16:creationId xmlns:a16="http://schemas.microsoft.com/office/drawing/2014/main" id="{43F2EF95-FC86-4360-AEEA-0FD11AED00E5}"/>
              </a:ext>
            </a:extLst>
          </p:cNvPr>
          <p:cNvSpPr>
            <a:spLocks noGrp="1"/>
          </p:cNvSpPr>
          <p:nvPr>
            <p:ph idx="1"/>
          </p:nvPr>
        </p:nvSpPr>
        <p:spPr>
          <a:xfrm>
            <a:off x="3505199" y="2743200"/>
            <a:ext cx="5334001" cy="3505199"/>
          </a:xfrm>
        </p:spPr>
        <p:txBody>
          <a:bodyPr>
            <a:normAutofit/>
          </a:bodyPr>
          <a:lstStyle/>
          <a:p>
            <a:pPr marL="0" indent="0">
              <a:buClr>
                <a:srgbClr val="008080"/>
              </a:buClr>
              <a:buSzPct val="100000"/>
              <a:buNone/>
            </a:pPr>
            <a:endParaRPr lang="en-US" sz="2400" dirty="0">
              <a:solidFill>
                <a:srgbClr val="008080"/>
              </a:solidFill>
            </a:endParaRPr>
          </a:p>
        </p:txBody>
      </p:sp>
      <p:sp>
        <p:nvSpPr>
          <p:cNvPr id="4" name="Slide Number Placeholder 3">
            <a:extLst>
              <a:ext uri="{FF2B5EF4-FFF2-40B4-BE49-F238E27FC236}">
                <a16:creationId xmlns:a16="http://schemas.microsoft.com/office/drawing/2014/main" id="{CE60AF56-1E4E-4B5F-892F-F6ED201005B2}"/>
              </a:ext>
            </a:extLst>
          </p:cNvPr>
          <p:cNvSpPr>
            <a:spLocks noGrp="1"/>
          </p:cNvSpPr>
          <p:nvPr>
            <p:ph type="sldNum" sz="quarter" idx="12"/>
          </p:nvPr>
        </p:nvSpPr>
        <p:spPr/>
        <p:txBody>
          <a:bodyPr/>
          <a:lstStyle/>
          <a:p>
            <a:fld id="{D57F1E4F-1CFF-5643-939E-02111984F565}" type="slidenum">
              <a:rPr lang="en-US" smtClean="0"/>
              <a:t>14</a:t>
            </a:fld>
            <a:endParaRPr lang="en-US" dirty="0"/>
          </a:p>
        </p:txBody>
      </p:sp>
      <p:pic>
        <p:nvPicPr>
          <p:cNvPr id="6" name="Picture 5">
            <a:extLst>
              <a:ext uri="{FF2B5EF4-FFF2-40B4-BE49-F238E27FC236}">
                <a16:creationId xmlns:a16="http://schemas.microsoft.com/office/drawing/2014/main" id="{38F03397-5E12-1E8C-1051-43B08CDC9890}"/>
              </a:ext>
            </a:extLst>
          </p:cNvPr>
          <p:cNvPicPr>
            <a:picLocks noChangeAspect="1"/>
          </p:cNvPicPr>
          <p:nvPr/>
        </p:nvPicPr>
        <p:blipFill>
          <a:blip r:embed="rId3"/>
          <a:stretch>
            <a:fillRect/>
          </a:stretch>
        </p:blipFill>
        <p:spPr>
          <a:xfrm>
            <a:off x="2547583" y="2053986"/>
            <a:ext cx="6291617" cy="4194412"/>
          </a:xfrm>
          <a:prstGeom prst="rect">
            <a:avLst/>
          </a:prstGeom>
        </p:spPr>
      </p:pic>
    </p:spTree>
    <p:extLst>
      <p:ext uri="{BB962C8B-B14F-4D97-AF65-F5344CB8AC3E}">
        <p14:creationId xmlns:p14="http://schemas.microsoft.com/office/powerpoint/2010/main" val="4037819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AB01F-F8D2-A239-A787-3DD88E14403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B66EBA0-D5F6-1905-8762-21D4E553FAD5}"/>
              </a:ext>
            </a:extLst>
          </p:cNvPr>
          <p:cNvSpPr>
            <a:spLocks noGrp="1"/>
          </p:cNvSpPr>
          <p:nvPr>
            <p:ph type="body" sz="half" idx="2"/>
          </p:nvPr>
        </p:nvSpPr>
        <p:spPr>
          <a:xfrm>
            <a:off x="1447800" y="181971"/>
            <a:ext cx="9259890" cy="6218830"/>
          </a:xfrm>
        </p:spPr>
        <p:txBody>
          <a:bodyPr>
            <a:normAutofit/>
          </a:bodyPr>
          <a:lstStyle/>
          <a:p>
            <a:r>
              <a:rPr lang="es-ES" sz="3500" dirty="0">
                <a:solidFill>
                  <a:schemeClr val="bg1"/>
                </a:solidFill>
              </a:rPr>
              <a:t>LÍMITES – CREACIÓN DE AMBIENTES SEGUROS</a:t>
            </a:r>
          </a:p>
          <a:p>
            <a:pPr marL="285750" indent="-285750">
              <a:buFont typeface="Wingdings" panose="05000000000000000000" pitchFamily="2" charset="2"/>
              <a:buChar char="v"/>
            </a:pPr>
            <a:r>
              <a:rPr lang="es-ES" sz="2200" dirty="0">
                <a:solidFill>
                  <a:srgbClr val="37A1A1"/>
                </a:solidFill>
              </a:rPr>
              <a:t>Normas de conducta para el personal: políticas del SGC, página 8</a:t>
            </a:r>
          </a:p>
          <a:p>
            <a:pPr marL="285750" indent="-285750">
              <a:buFont typeface="Wingdings" panose="05000000000000000000" pitchFamily="2" charset="2"/>
              <a:buChar char="v"/>
            </a:pPr>
            <a:r>
              <a:rPr lang="es-ES" sz="2200" dirty="0">
                <a:solidFill>
                  <a:srgbClr val="37A1A1"/>
                </a:solidFill>
              </a:rPr>
              <a:t>Normas de conducta: políticas del SGP, página 7</a:t>
            </a:r>
          </a:p>
          <a:p>
            <a:pPr marL="285750" indent="-285750">
              <a:buFont typeface="Wingdings" panose="05000000000000000000" pitchFamily="2" charset="2"/>
              <a:buChar char="v"/>
            </a:pPr>
            <a:r>
              <a:rPr lang="es-ES" sz="2200" dirty="0">
                <a:solidFill>
                  <a:srgbClr val="37A1A1"/>
                </a:solidFill>
              </a:rPr>
              <a:t>Al modelar de manera constante conductas que mantengan los límites "prescritos", estamos creando entornos que permiten relaciones saludables, seguras y respetuosas.</a:t>
            </a:r>
          </a:p>
          <a:p>
            <a:pPr marL="285750" indent="-285750">
              <a:buFont typeface="Wingdings" panose="05000000000000000000" pitchFamily="2" charset="2"/>
              <a:buChar char="v"/>
            </a:pPr>
            <a:r>
              <a:rPr lang="es-ES" sz="2200" dirty="0">
                <a:solidFill>
                  <a:srgbClr val="37A1A1"/>
                </a:solidFill>
              </a:rPr>
              <a:t>Los límites comunican las expectativas comunes de la organización a los líderes, empleados, voluntarios y a quienes servimos.</a:t>
            </a:r>
          </a:p>
          <a:p>
            <a:pPr marL="285750" indent="-285750">
              <a:buFont typeface="Wingdings" panose="05000000000000000000" pitchFamily="2" charset="2"/>
              <a:buChar char="v"/>
            </a:pPr>
            <a:r>
              <a:rPr lang="es-ES" sz="2200" dirty="0">
                <a:solidFill>
                  <a:srgbClr val="37A1A1"/>
                </a:solidFill>
              </a:rPr>
              <a:t>Al respetar los límites, reforzamos el propósito y los valores de la organización.</a:t>
            </a:r>
          </a:p>
          <a:p>
            <a:pPr marL="285750" indent="-285750">
              <a:buFont typeface="Wingdings" panose="05000000000000000000" pitchFamily="2" charset="2"/>
              <a:buChar char="v"/>
            </a:pPr>
            <a:r>
              <a:rPr lang="es-ES" sz="2200" dirty="0">
                <a:solidFill>
                  <a:srgbClr val="37A1A1"/>
                </a:solidFill>
              </a:rPr>
              <a:t>La confianza se construye cuando abordamos situaciones en las que se producen violaciones de límites de una manera abierta, receptiva y solidaria.</a:t>
            </a:r>
            <a:endParaRPr lang="en-US" sz="2200" dirty="0"/>
          </a:p>
        </p:txBody>
      </p:sp>
      <p:sp>
        <p:nvSpPr>
          <p:cNvPr id="4" name="Slide Number Placeholder 3">
            <a:extLst>
              <a:ext uri="{FF2B5EF4-FFF2-40B4-BE49-F238E27FC236}">
                <a16:creationId xmlns:a16="http://schemas.microsoft.com/office/drawing/2014/main" id="{F2724BBF-E414-E6BF-0E5D-29441CF67534}"/>
              </a:ext>
            </a:extLst>
          </p:cNvPr>
          <p:cNvSpPr>
            <a:spLocks noGrp="1"/>
          </p:cNvSpPr>
          <p:nvPr>
            <p:ph type="sldNum" sz="quarter" idx="12"/>
          </p:nvPr>
        </p:nvSpPr>
        <p:spPr/>
        <p:txBody>
          <a:bodyPr/>
          <a:lstStyle/>
          <a:p>
            <a:fld id="{D57F1E4F-1CFF-5643-939E-02111984F565}" type="slidenum">
              <a:rPr lang="en-US" smtClean="0"/>
              <a:t>15</a:t>
            </a:fld>
            <a:endParaRPr lang="en-US" dirty="0"/>
          </a:p>
        </p:txBody>
      </p:sp>
    </p:spTree>
    <p:extLst>
      <p:ext uri="{BB962C8B-B14F-4D97-AF65-F5344CB8AC3E}">
        <p14:creationId xmlns:p14="http://schemas.microsoft.com/office/powerpoint/2010/main" val="3282249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A8FAF-E536-7575-926B-870374425A3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078B8E6-F319-1A7E-056E-A793DB75DD93}"/>
              </a:ext>
            </a:extLst>
          </p:cNvPr>
          <p:cNvSpPr>
            <a:spLocks noGrp="1"/>
          </p:cNvSpPr>
          <p:nvPr>
            <p:ph type="body" sz="half" idx="2"/>
          </p:nvPr>
        </p:nvSpPr>
        <p:spPr>
          <a:xfrm>
            <a:off x="1447800" y="181971"/>
            <a:ext cx="9259890" cy="6218830"/>
          </a:xfrm>
        </p:spPr>
        <p:txBody>
          <a:bodyPr>
            <a:normAutofit fontScale="92500" lnSpcReduction="10000"/>
          </a:bodyPr>
          <a:lstStyle/>
          <a:p>
            <a:r>
              <a:rPr lang="es-ES" sz="3500" dirty="0">
                <a:solidFill>
                  <a:schemeClr val="bg1"/>
                </a:solidFill>
              </a:rPr>
              <a:t>LÍMITES – CREACIÓN DE AMBIENTES SEGUROS</a:t>
            </a:r>
          </a:p>
          <a:p>
            <a:pPr marL="285750" indent="-285750">
              <a:buFont typeface="Wingdings" panose="05000000000000000000" pitchFamily="2" charset="2"/>
              <a:buChar char="v"/>
            </a:pPr>
            <a:r>
              <a:rPr lang="es-ES" sz="2100" dirty="0">
                <a:solidFill>
                  <a:srgbClr val="37A1A1"/>
                </a:solidFill>
                <a:latin typeface="+mn-lt"/>
              </a:rPr>
              <a:t>Los límites pueden ser complicados:</a:t>
            </a:r>
          </a:p>
          <a:p>
            <a:pPr marL="342900" indent="-342900">
              <a:buFont typeface="Wingdings" panose="05000000000000000000" pitchFamily="2" charset="2"/>
              <a:buChar char="Ø"/>
            </a:pPr>
            <a:r>
              <a:rPr lang="es-ES" sz="2100" dirty="0">
                <a:solidFill>
                  <a:srgbClr val="37A1A1"/>
                </a:solidFill>
                <a:latin typeface="+mn-lt"/>
              </a:rPr>
              <a:t>A veces podemos suponer que si un comportamiento es inocente y apropiado en nuestras vidas, debe percibirse como inocente y apropiado en nuestro trabajo o ministerio.</a:t>
            </a:r>
          </a:p>
          <a:p>
            <a:pPr marL="342900" indent="-342900">
              <a:buFont typeface="Wingdings" panose="05000000000000000000" pitchFamily="2" charset="2"/>
              <a:buChar char="Ø"/>
            </a:pPr>
            <a:r>
              <a:rPr lang="es-ES" sz="2100" dirty="0">
                <a:solidFill>
                  <a:srgbClr val="37A1A1"/>
                </a:solidFill>
                <a:latin typeface="+mn-lt"/>
              </a:rPr>
              <a:t>¿Alguna vez te ha sorprendido que alguien se sienta incómodo con una palabra, frase o gesto que para ti parece “normal” o “inofensivo”?</a:t>
            </a:r>
          </a:p>
          <a:p>
            <a:pPr marL="342900" indent="-342900">
              <a:buFont typeface="Wingdings" panose="05000000000000000000" pitchFamily="2" charset="2"/>
              <a:buChar char="Ø"/>
            </a:pPr>
            <a:r>
              <a:rPr lang="es-ES" sz="2100" dirty="0">
                <a:solidFill>
                  <a:srgbClr val="37A1A1"/>
                </a:solidFill>
                <a:latin typeface="+mn-lt"/>
              </a:rPr>
              <a:t>¿Cómo respondes?</a:t>
            </a:r>
          </a:p>
          <a:p>
            <a:endParaRPr lang="es-ES" sz="2100" dirty="0">
              <a:solidFill>
                <a:srgbClr val="37A1A1"/>
              </a:solidFill>
              <a:latin typeface="+mn-lt"/>
            </a:endParaRPr>
          </a:p>
          <a:p>
            <a:pPr marL="285750" indent="-285750">
              <a:buFont typeface="Wingdings" panose="05000000000000000000" pitchFamily="2" charset="2"/>
              <a:buChar char="v"/>
            </a:pPr>
            <a:r>
              <a:rPr lang="es-ES" sz="2100" dirty="0">
                <a:solidFill>
                  <a:srgbClr val="37A1A1"/>
                </a:solidFill>
                <a:latin typeface="+mn-lt"/>
              </a:rPr>
              <a:t>Contesten las siguientes preguntas: </a:t>
            </a:r>
          </a:p>
          <a:p>
            <a:pPr marL="342900" indent="-342900">
              <a:buFont typeface="Wingdings" panose="05000000000000000000" pitchFamily="2" charset="2"/>
              <a:buChar char="Ø"/>
            </a:pPr>
            <a:r>
              <a:rPr lang="es-ES" sz="2100" dirty="0">
                <a:solidFill>
                  <a:srgbClr val="37A1A1"/>
                </a:solidFill>
                <a:latin typeface="+mn-lt"/>
              </a:rPr>
              <a:t>El contacto físico puede ser apropiado en algunas situaciones y no en otras. ¿Cuándo es apropiado el contacto físico en tu trabajo y cómo se hace de manera segura?</a:t>
            </a:r>
          </a:p>
          <a:p>
            <a:pPr marL="342900" indent="-342900">
              <a:buFont typeface="Wingdings" panose="05000000000000000000" pitchFamily="2" charset="2"/>
              <a:buChar char="Ø"/>
            </a:pPr>
            <a:r>
              <a:rPr lang="es-ES" sz="2100" dirty="0">
                <a:solidFill>
                  <a:srgbClr val="37A1A1"/>
                </a:solidFill>
                <a:latin typeface="+mn-lt"/>
              </a:rPr>
              <a:t>Un maestro les da a los niños la mano en alto cuando entran a la capilla, luego  les susurra al oído o les frota el hombro. ¿Hay preguntas que quisieras hacerle?</a:t>
            </a:r>
          </a:p>
          <a:p>
            <a:pPr marL="342900" indent="-342900">
              <a:buFont typeface="Wingdings" panose="05000000000000000000" pitchFamily="2" charset="2"/>
              <a:buChar char="Ø"/>
            </a:pPr>
            <a:r>
              <a:rPr lang="es-ES" sz="2100" dirty="0">
                <a:solidFill>
                  <a:srgbClr val="37A1A1"/>
                </a:solidFill>
                <a:latin typeface="+mn-lt"/>
              </a:rPr>
              <a:t>¿Qué situaciones has encontrado?</a:t>
            </a:r>
            <a:endParaRPr lang="en-US" sz="2100" dirty="0">
              <a:solidFill>
                <a:srgbClr val="37A1A1"/>
              </a:solidFill>
              <a:latin typeface="+mn-lt"/>
            </a:endParaRPr>
          </a:p>
        </p:txBody>
      </p:sp>
      <p:sp>
        <p:nvSpPr>
          <p:cNvPr id="4" name="Slide Number Placeholder 3">
            <a:extLst>
              <a:ext uri="{FF2B5EF4-FFF2-40B4-BE49-F238E27FC236}">
                <a16:creationId xmlns:a16="http://schemas.microsoft.com/office/drawing/2014/main" id="{40CBF0BF-FCC6-F0B1-8A39-A1EDC294B889}"/>
              </a:ext>
            </a:extLst>
          </p:cNvPr>
          <p:cNvSpPr>
            <a:spLocks noGrp="1"/>
          </p:cNvSpPr>
          <p:nvPr>
            <p:ph type="sldNum" sz="quarter" idx="12"/>
          </p:nvPr>
        </p:nvSpPr>
        <p:spPr/>
        <p:txBody>
          <a:bodyPr/>
          <a:lstStyle/>
          <a:p>
            <a:fld id="{D57F1E4F-1CFF-5643-939E-02111984F565}" type="slidenum">
              <a:rPr lang="en-US" smtClean="0"/>
              <a:t>16</a:t>
            </a:fld>
            <a:endParaRPr lang="en-US" dirty="0"/>
          </a:p>
        </p:txBody>
      </p:sp>
    </p:spTree>
    <p:extLst>
      <p:ext uri="{BB962C8B-B14F-4D97-AF65-F5344CB8AC3E}">
        <p14:creationId xmlns:p14="http://schemas.microsoft.com/office/powerpoint/2010/main" val="316928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5F9506-AD4E-F48A-04EB-202A0B0BBA91}"/>
              </a:ext>
            </a:extLst>
          </p:cNvPr>
          <p:cNvSpPr>
            <a:spLocks noGrp="1"/>
          </p:cNvSpPr>
          <p:nvPr>
            <p:ph type="sldNum" sz="quarter" idx="12"/>
          </p:nvPr>
        </p:nvSpPr>
        <p:spPr/>
        <p:txBody>
          <a:bodyPr/>
          <a:lstStyle/>
          <a:p>
            <a:fld id="{D57F1E4F-1CFF-5643-939E-02111984F565}" type="slidenum">
              <a:rPr lang="en-US" smtClean="0"/>
              <a:t>17</a:t>
            </a:fld>
            <a:endParaRPr lang="en-US" dirty="0"/>
          </a:p>
        </p:txBody>
      </p:sp>
      <p:pic>
        <p:nvPicPr>
          <p:cNvPr id="7" name="Content Placeholder 5" descr="A close up of a plant">
            <a:extLst>
              <a:ext uri="{FF2B5EF4-FFF2-40B4-BE49-F238E27FC236}">
                <a16:creationId xmlns:a16="http://schemas.microsoft.com/office/drawing/2014/main" id="{E3A61E69-AEB0-55B9-988C-F8905C16BF6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377873" y="1885950"/>
            <a:ext cx="9386945" cy="2713902"/>
          </a:xfrm>
          <a:prstGeom prst="rect">
            <a:avLst/>
          </a:prstGeom>
        </p:spPr>
      </p:pic>
      <p:sp>
        <p:nvSpPr>
          <p:cNvPr id="8" name="TextBox 7">
            <a:extLst>
              <a:ext uri="{FF2B5EF4-FFF2-40B4-BE49-F238E27FC236}">
                <a16:creationId xmlns:a16="http://schemas.microsoft.com/office/drawing/2014/main" id="{5A11F977-84E3-27FA-67DC-BFA51940E067}"/>
              </a:ext>
            </a:extLst>
          </p:cNvPr>
          <p:cNvSpPr txBox="1">
            <a:spLocks/>
          </p:cNvSpPr>
          <p:nvPr/>
        </p:nvSpPr>
        <p:spPr>
          <a:xfrm>
            <a:off x="1905001" y="2851572"/>
            <a:ext cx="8305800" cy="954107"/>
          </a:xfrm>
          <a:prstGeom prst="rect">
            <a:avLst/>
          </a:prstGeom>
          <a:solidFill>
            <a:schemeClr val="bg2">
              <a:lumMod val="20000"/>
              <a:lumOff val="80000"/>
            </a:schemeClr>
          </a:solidFill>
        </p:spPr>
        <p:txBody>
          <a:bodyPr wrap="square" tIns="228600" bIns="228600" rtlCol="0">
            <a:spAutoFit/>
          </a:bodyPr>
          <a:lstStyle/>
          <a:p>
            <a:pPr algn="ctr"/>
            <a:r>
              <a:rPr lang="en-US" sz="3200" dirty="0">
                <a:solidFill>
                  <a:schemeClr val="bg2"/>
                </a:solidFill>
                <a:latin typeface="+mj-lt"/>
              </a:rPr>
              <a:t>Creando Ambientes Seguros</a:t>
            </a:r>
          </a:p>
        </p:txBody>
      </p:sp>
    </p:spTree>
    <p:extLst>
      <p:ext uri="{BB962C8B-B14F-4D97-AF65-F5344CB8AC3E}">
        <p14:creationId xmlns:p14="http://schemas.microsoft.com/office/powerpoint/2010/main" val="766893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6980DA-6C1C-6863-D41F-3FBAF325E8C3}"/>
              </a:ext>
            </a:extLst>
          </p:cNvPr>
          <p:cNvSpPr>
            <a:spLocks noGrp="1"/>
          </p:cNvSpPr>
          <p:nvPr>
            <p:ph type="body" sz="half" idx="2"/>
          </p:nvPr>
        </p:nvSpPr>
        <p:spPr>
          <a:xfrm>
            <a:off x="1154954" y="949657"/>
            <a:ext cx="8825659" cy="5070143"/>
          </a:xfrm>
        </p:spPr>
        <p:txBody>
          <a:bodyPr>
            <a:normAutofit fontScale="92500" lnSpcReduction="20000"/>
          </a:bodyPr>
          <a:lstStyle/>
          <a:p>
            <a:r>
              <a:rPr lang="es-ES" sz="3500" dirty="0">
                <a:solidFill>
                  <a:schemeClr val="bg1"/>
                </a:solidFill>
              </a:rPr>
              <a:t>DISCUSIÓN EN GRUPOS</a:t>
            </a:r>
          </a:p>
          <a:p>
            <a:pPr marL="285750" indent="-285750">
              <a:buFont typeface="Wingdings" panose="05000000000000000000" pitchFamily="2" charset="2"/>
              <a:buChar char="v"/>
            </a:pPr>
            <a:r>
              <a:rPr lang="es-ES" sz="2000" dirty="0">
                <a:solidFill>
                  <a:srgbClr val="37A1A1"/>
                </a:solidFill>
              </a:rPr>
              <a:t>20 minutos para este ejercicio.</a:t>
            </a:r>
          </a:p>
          <a:p>
            <a:pPr marL="285750" indent="-285750">
              <a:buFont typeface="Wingdings" panose="05000000000000000000" pitchFamily="2" charset="2"/>
              <a:buChar char="v"/>
            </a:pPr>
            <a:r>
              <a:rPr lang="es-ES" sz="2000" dirty="0">
                <a:solidFill>
                  <a:srgbClr val="37A1A1"/>
                </a:solidFill>
              </a:rPr>
              <a:t>Divídase en grupos de 4 y elija un cronometrador y alguien que hable en nombre del grupo cuando termine.</a:t>
            </a:r>
          </a:p>
          <a:p>
            <a:pPr marL="285750" indent="-285750">
              <a:buFont typeface="Wingdings" panose="05000000000000000000" pitchFamily="2" charset="2"/>
              <a:buChar char="v"/>
            </a:pPr>
            <a:r>
              <a:rPr lang="es-ES" sz="2000" dirty="0">
                <a:solidFill>
                  <a:srgbClr val="37A1A1"/>
                </a:solidFill>
              </a:rPr>
              <a:t>Cada grupo tendrá 3 situaciones a abordar. Utilizando su experiencia, las políticas de EDOT y los aportes de otros miembros del grupo, responda las siguientes preguntas:</a:t>
            </a:r>
          </a:p>
          <a:p>
            <a:pPr marL="457200" indent="-457200">
              <a:buFont typeface="+mj-lt"/>
              <a:buAutoNum type="arabicParenR"/>
            </a:pPr>
            <a:r>
              <a:rPr lang="es-ES" sz="2000" dirty="0">
                <a:solidFill>
                  <a:srgbClr val="37A1A1"/>
                </a:solidFill>
              </a:rPr>
              <a:t>Describe el comportamiento.</a:t>
            </a:r>
          </a:p>
          <a:p>
            <a:pPr marL="457200" indent="-457200">
              <a:buFont typeface="+mj-lt"/>
              <a:buAutoNum type="arabicParenR"/>
            </a:pPr>
            <a:r>
              <a:rPr lang="es-ES" sz="2000" dirty="0">
                <a:solidFill>
                  <a:srgbClr val="37A1A1"/>
                </a:solidFill>
              </a:rPr>
              <a:t>¿Es el comportamiento o la interacción una violación de la política?</a:t>
            </a:r>
          </a:p>
          <a:p>
            <a:pPr marL="457200" indent="-457200">
              <a:buFont typeface="+mj-lt"/>
              <a:buAutoNum type="arabicParenR"/>
            </a:pPr>
            <a:r>
              <a:rPr lang="es-ES" sz="2000" dirty="0">
                <a:solidFill>
                  <a:srgbClr val="37A1A1"/>
                </a:solidFill>
              </a:rPr>
              <a:t>¿Podría conducir a una violación de la política?</a:t>
            </a:r>
          </a:p>
          <a:p>
            <a:pPr marL="457200" indent="-457200">
              <a:buFont typeface="+mj-lt"/>
              <a:buAutoNum type="arabicParenR"/>
            </a:pPr>
            <a:r>
              <a:rPr lang="es-ES" sz="2000" dirty="0">
                <a:solidFill>
                  <a:srgbClr val="37A1A1"/>
                </a:solidFill>
              </a:rPr>
              <a:t>En caso afirmativo, ¿por qué y cómo responde?</a:t>
            </a:r>
          </a:p>
          <a:p>
            <a:pPr marL="457200" indent="-457200">
              <a:buFont typeface="+mj-lt"/>
              <a:buAutoNum type="arabicParenR"/>
            </a:pPr>
            <a:r>
              <a:rPr lang="es-ES" sz="2000" dirty="0">
                <a:solidFill>
                  <a:srgbClr val="37A1A1"/>
                </a:solidFill>
              </a:rPr>
              <a:t>Si no está claro, ¿qué preguntas debes hacer?</a:t>
            </a:r>
          </a:p>
          <a:p>
            <a:pPr marL="285750" indent="-285750">
              <a:buFont typeface="Wingdings" panose="05000000000000000000" pitchFamily="2" charset="2"/>
              <a:buChar char="v"/>
            </a:pPr>
            <a:r>
              <a:rPr lang="es-ES" sz="2000" dirty="0">
                <a:solidFill>
                  <a:srgbClr val="37A1A1"/>
                </a:solidFill>
              </a:rPr>
              <a:t>Instruir al grupo más grande</a:t>
            </a:r>
          </a:p>
          <a:p>
            <a:pPr marL="285750" indent="-285750">
              <a:buFont typeface="Wingdings" panose="05000000000000000000" pitchFamily="2" charset="2"/>
              <a:buChar char="v"/>
            </a:pPr>
            <a:r>
              <a:rPr lang="es-ES" sz="2000" dirty="0">
                <a:solidFill>
                  <a:srgbClr val="37A1A1"/>
                </a:solidFill>
              </a:rPr>
              <a:t>Pregunte si alguien haría algo diferente, tiene una opinión diferente o alguna información diferente.</a:t>
            </a:r>
            <a:endParaRPr lang="en-US" dirty="0"/>
          </a:p>
        </p:txBody>
      </p:sp>
      <p:sp>
        <p:nvSpPr>
          <p:cNvPr id="4" name="Slide Number Placeholder 3">
            <a:extLst>
              <a:ext uri="{FF2B5EF4-FFF2-40B4-BE49-F238E27FC236}">
                <a16:creationId xmlns:a16="http://schemas.microsoft.com/office/drawing/2014/main" id="{0F5F9506-AD4E-F48A-04EB-202A0B0BBA91}"/>
              </a:ext>
            </a:extLst>
          </p:cNvPr>
          <p:cNvSpPr>
            <a:spLocks noGrp="1"/>
          </p:cNvSpPr>
          <p:nvPr>
            <p:ph type="sldNum" sz="quarter" idx="12"/>
          </p:nvPr>
        </p:nvSpPr>
        <p:spPr/>
        <p:txBody>
          <a:bodyPr/>
          <a:lstStyle/>
          <a:p>
            <a:fld id="{D57F1E4F-1CFF-5643-939E-02111984F565}" type="slidenum">
              <a:rPr lang="en-US" smtClean="0"/>
              <a:t>18</a:t>
            </a:fld>
            <a:endParaRPr lang="en-US" dirty="0"/>
          </a:p>
        </p:txBody>
      </p:sp>
    </p:spTree>
    <p:extLst>
      <p:ext uri="{BB962C8B-B14F-4D97-AF65-F5344CB8AC3E}">
        <p14:creationId xmlns:p14="http://schemas.microsoft.com/office/powerpoint/2010/main" val="1820104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5F9506-AD4E-F48A-04EB-202A0B0BBA91}"/>
              </a:ext>
            </a:extLst>
          </p:cNvPr>
          <p:cNvSpPr>
            <a:spLocks noGrp="1"/>
          </p:cNvSpPr>
          <p:nvPr>
            <p:ph type="sldNum" sz="quarter" idx="12"/>
          </p:nvPr>
        </p:nvSpPr>
        <p:spPr/>
        <p:txBody>
          <a:bodyPr/>
          <a:lstStyle/>
          <a:p>
            <a:fld id="{D57F1E4F-1CFF-5643-939E-02111984F565}" type="slidenum">
              <a:rPr lang="en-US" smtClean="0"/>
              <a:t>19</a:t>
            </a:fld>
            <a:endParaRPr lang="en-US" dirty="0"/>
          </a:p>
        </p:txBody>
      </p:sp>
      <p:pic>
        <p:nvPicPr>
          <p:cNvPr id="7" name="Content Placeholder 5" descr="A close up of a plant">
            <a:extLst>
              <a:ext uri="{FF2B5EF4-FFF2-40B4-BE49-F238E27FC236}">
                <a16:creationId xmlns:a16="http://schemas.microsoft.com/office/drawing/2014/main" id="{E3A61E69-AEB0-55B9-988C-F8905C16BF6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377873" y="1885950"/>
            <a:ext cx="9386945" cy="2713902"/>
          </a:xfrm>
          <a:prstGeom prst="rect">
            <a:avLst/>
          </a:prstGeom>
        </p:spPr>
      </p:pic>
      <p:sp>
        <p:nvSpPr>
          <p:cNvPr id="8" name="TextBox 7">
            <a:extLst>
              <a:ext uri="{FF2B5EF4-FFF2-40B4-BE49-F238E27FC236}">
                <a16:creationId xmlns:a16="http://schemas.microsoft.com/office/drawing/2014/main" id="{5A11F977-84E3-27FA-67DC-BFA51940E067}"/>
              </a:ext>
            </a:extLst>
          </p:cNvPr>
          <p:cNvSpPr txBox="1">
            <a:spLocks/>
          </p:cNvSpPr>
          <p:nvPr/>
        </p:nvSpPr>
        <p:spPr>
          <a:xfrm>
            <a:off x="1905000" y="2851572"/>
            <a:ext cx="8603829" cy="954107"/>
          </a:xfrm>
          <a:prstGeom prst="rect">
            <a:avLst/>
          </a:prstGeom>
          <a:solidFill>
            <a:schemeClr val="bg2">
              <a:lumMod val="20000"/>
              <a:lumOff val="80000"/>
            </a:schemeClr>
          </a:solidFill>
        </p:spPr>
        <p:txBody>
          <a:bodyPr wrap="square" tIns="228600" bIns="228600" rtlCol="0">
            <a:spAutoFit/>
          </a:bodyPr>
          <a:lstStyle/>
          <a:p>
            <a:pPr algn="ctr"/>
            <a:r>
              <a:rPr lang="en-US" sz="3200" dirty="0">
                <a:solidFill>
                  <a:schemeClr val="bg2"/>
                </a:solidFill>
                <a:latin typeface="+mj-lt"/>
              </a:rPr>
              <a:t>Supervisión y Monitoreo</a:t>
            </a:r>
          </a:p>
        </p:txBody>
      </p:sp>
    </p:spTree>
    <p:extLst>
      <p:ext uri="{BB962C8B-B14F-4D97-AF65-F5344CB8AC3E}">
        <p14:creationId xmlns:p14="http://schemas.microsoft.com/office/powerpoint/2010/main" val="473628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FD9056-F36B-44FC-A913-0EE0D06D8F4D}"/>
              </a:ext>
            </a:extLst>
          </p:cNvPr>
          <p:cNvSpPr>
            <a:spLocks noGrp="1"/>
          </p:cNvSpPr>
          <p:nvPr>
            <p:ph type="sldNum" sz="quarter" idx="12"/>
          </p:nvPr>
        </p:nvSpPr>
        <p:spPr/>
        <p:txBody>
          <a:bodyPr/>
          <a:lstStyle/>
          <a:p>
            <a:fld id="{D57F1E4F-1CFF-5643-939E-02111984F565}" type="slidenum">
              <a:rPr lang="en-US" smtClean="0"/>
              <a:pPr/>
              <a:t>2</a:t>
            </a:fld>
            <a:endParaRPr lang="en-US" dirty="0"/>
          </a:p>
        </p:txBody>
      </p:sp>
      <p:pic>
        <p:nvPicPr>
          <p:cNvPr id="5" name="Content Placeholder 5" descr="A close up of a plant&#10;&#10;Description automatically generated">
            <a:extLst>
              <a:ext uri="{FF2B5EF4-FFF2-40B4-BE49-F238E27FC236}">
                <a16:creationId xmlns:a16="http://schemas.microsoft.com/office/drawing/2014/main" id="{F4C3BEFB-2222-4CCC-A7A5-940CDB5520A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905000" y="1447800"/>
            <a:ext cx="8686800" cy="1143000"/>
          </a:xfrm>
          <a:prstGeom prst="rect">
            <a:avLst/>
          </a:prstGeom>
        </p:spPr>
      </p:pic>
      <p:sp>
        <p:nvSpPr>
          <p:cNvPr id="8" name="TextBox 7">
            <a:extLst>
              <a:ext uri="{FF2B5EF4-FFF2-40B4-BE49-F238E27FC236}">
                <a16:creationId xmlns:a16="http://schemas.microsoft.com/office/drawing/2014/main" id="{9191F1C2-7157-4130-B961-DFA108D4F195}"/>
              </a:ext>
            </a:extLst>
          </p:cNvPr>
          <p:cNvSpPr txBox="1"/>
          <p:nvPr/>
        </p:nvSpPr>
        <p:spPr>
          <a:xfrm>
            <a:off x="1905000" y="2171409"/>
            <a:ext cx="8686800" cy="3754874"/>
          </a:xfrm>
          <a:prstGeom prst="rect">
            <a:avLst/>
          </a:prstGeom>
          <a:solidFill>
            <a:schemeClr val="bg2">
              <a:lumMod val="20000"/>
              <a:lumOff val="80000"/>
            </a:schemeClr>
          </a:solidFill>
        </p:spPr>
        <p:txBody>
          <a:bodyPr wrap="square" lIns="274320" tIns="274320" bIns="274320" rtlCol="0">
            <a:spAutoFit/>
          </a:bodyPr>
          <a:lstStyle/>
          <a:p>
            <a:pPr marL="457200" indent="-457200">
              <a:spcBef>
                <a:spcPts val="1200"/>
              </a:spcBef>
              <a:buFont typeface="Wingdings" panose="05000000000000000000" pitchFamily="2" charset="2"/>
              <a:buChar char="v"/>
            </a:pPr>
            <a:r>
              <a:rPr lang="es-ES" sz="2400" dirty="0">
                <a:solidFill>
                  <a:schemeClr val="bg1"/>
                </a:solidFill>
                <a:ea typeface="Cambria" panose="02040503050406030204" pitchFamily="18" charset="0"/>
                <a:cs typeface="Calibri" panose="020F0502020204030204" pitchFamily="34" charset="0"/>
              </a:rPr>
              <a:t>Identificar y describir situaciones que crean necesidad de protección</a:t>
            </a:r>
          </a:p>
          <a:p>
            <a:pPr marL="457200" indent="-457200">
              <a:spcBef>
                <a:spcPts val="1200"/>
              </a:spcBef>
              <a:buFont typeface="Wingdings" panose="05000000000000000000" pitchFamily="2" charset="2"/>
              <a:buChar char="v"/>
            </a:pPr>
            <a:r>
              <a:rPr lang="es-ES" sz="2400" dirty="0">
                <a:solidFill>
                  <a:schemeClr val="bg1"/>
                </a:solidFill>
                <a:ea typeface="Cambria" panose="02040503050406030204" pitchFamily="18" charset="0"/>
                <a:cs typeface="Calibri" panose="020F0502020204030204" pitchFamily="34" charset="0"/>
              </a:rPr>
              <a:t>Analizar los riesgos y beneficios de tener “buenas intenciones”</a:t>
            </a:r>
          </a:p>
          <a:p>
            <a:pPr marL="457200" indent="-457200">
              <a:spcBef>
                <a:spcPts val="1200"/>
              </a:spcBef>
              <a:buFont typeface="Wingdings" panose="05000000000000000000" pitchFamily="2" charset="2"/>
              <a:buChar char="v"/>
            </a:pPr>
            <a:r>
              <a:rPr lang="es-ES" sz="2400" dirty="0">
                <a:solidFill>
                  <a:schemeClr val="bg1"/>
                </a:solidFill>
                <a:ea typeface="Cambria" panose="02040503050406030204" pitchFamily="18" charset="0"/>
                <a:cs typeface="Calibri" panose="020F0502020204030204" pitchFamily="34" charset="0"/>
              </a:rPr>
              <a:t>Practicar la aplicación de políticas de EDOT</a:t>
            </a:r>
          </a:p>
          <a:p>
            <a:pPr marL="457200" indent="-457200">
              <a:spcBef>
                <a:spcPts val="1200"/>
              </a:spcBef>
              <a:buFont typeface="Wingdings" panose="05000000000000000000" pitchFamily="2" charset="2"/>
              <a:buChar char="v"/>
            </a:pPr>
            <a:r>
              <a:rPr lang="es-ES" sz="2400" dirty="0">
                <a:solidFill>
                  <a:schemeClr val="bg1"/>
                </a:solidFill>
                <a:ea typeface="Cambria" panose="02040503050406030204" pitchFamily="18" charset="0"/>
                <a:cs typeface="Calibri" panose="020F0502020204030204" pitchFamily="34" charset="0"/>
              </a:rPr>
              <a:t>Describir cómo “ocuparse de las brechas” ???</a:t>
            </a:r>
          </a:p>
          <a:p>
            <a:pPr marL="457200" indent="-457200">
              <a:spcBef>
                <a:spcPts val="1200"/>
              </a:spcBef>
              <a:buFont typeface="Wingdings" panose="05000000000000000000" pitchFamily="2" charset="2"/>
              <a:buChar char="v"/>
            </a:pPr>
            <a:r>
              <a:rPr lang="es-ES" sz="2400" dirty="0">
                <a:solidFill>
                  <a:schemeClr val="bg1"/>
                </a:solidFill>
                <a:ea typeface="Cambria" panose="02040503050406030204" pitchFamily="18" charset="0"/>
                <a:cs typeface="Calibri" panose="020F0502020204030204" pitchFamily="34" charset="0"/>
              </a:rPr>
              <a:t>Articular cuándo y cómo informar</a:t>
            </a:r>
            <a:endParaRPr lang="en-US" sz="2400" dirty="0">
              <a:solidFill>
                <a:schemeClr val="bg1"/>
              </a:solidFill>
              <a:ea typeface="Cambria" panose="02040503050406030204" pitchFamily="18" charset="0"/>
              <a:cs typeface="Calibri" panose="020F0502020204030204" pitchFamily="34" charset="0"/>
            </a:endParaRPr>
          </a:p>
        </p:txBody>
      </p:sp>
      <p:sp>
        <p:nvSpPr>
          <p:cNvPr id="3" name="Rectangle 2">
            <a:extLst>
              <a:ext uri="{FF2B5EF4-FFF2-40B4-BE49-F238E27FC236}">
                <a16:creationId xmlns:a16="http://schemas.microsoft.com/office/drawing/2014/main" id="{760D94C6-AF01-4A42-A8AB-2F7046025601}"/>
              </a:ext>
            </a:extLst>
          </p:cNvPr>
          <p:cNvSpPr/>
          <p:nvPr/>
        </p:nvSpPr>
        <p:spPr>
          <a:xfrm>
            <a:off x="2209800" y="1507837"/>
            <a:ext cx="2775119" cy="646331"/>
          </a:xfrm>
          <a:prstGeom prst="rect">
            <a:avLst/>
          </a:prstGeom>
        </p:spPr>
        <p:txBody>
          <a:bodyPr wrap="none">
            <a:spAutoFit/>
          </a:bodyPr>
          <a:lstStyle/>
          <a:p>
            <a:r>
              <a:rPr lang="en-US" sz="3600" dirty="0">
                <a:solidFill>
                  <a:schemeClr val="bg1"/>
                </a:solidFill>
                <a:latin typeface="+mj-lt"/>
                <a:cs typeface="Calibri" panose="020F0502020204030204" pitchFamily="34" charset="0"/>
              </a:rPr>
              <a:t>OBJETIVOS</a:t>
            </a:r>
            <a:endParaRPr lang="en-US" sz="3600" dirty="0">
              <a:solidFill>
                <a:schemeClr val="bg1"/>
              </a:solidFill>
              <a:latin typeface="+mj-lt"/>
            </a:endParaRPr>
          </a:p>
        </p:txBody>
      </p:sp>
    </p:spTree>
    <p:extLst>
      <p:ext uri="{BB962C8B-B14F-4D97-AF65-F5344CB8AC3E}">
        <p14:creationId xmlns:p14="http://schemas.microsoft.com/office/powerpoint/2010/main" val="1629519313"/>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5DFD1-ED4D-4915-93ED-BEAD51DF07B7}"/>
              </a:ext>
            </a:extLst>
          </p:cNvPr>
          <p:cNvSpPr>
            <a:spLocks noGrp="1"/>
          </p:cNvSpPr>
          <p:nvPr>
            <p:ph type="title"/>
          </p:nvPr>
        </p:nvSpPr>
        <p:spPr>
          <a:xfrm>
            <a:off x="1524000" y="266700"/>
            <a:ext cx="8825659" cy="1143000"/>
          </a:xfrm>
        </p:spPr>
        <p:txBody>
          <a:bodyPr/>
          <a:lstStyle/>
          <a:p>
            <a:r>
              <a:rPr lang="es-ES" dirty="0"/>
              <a:t>     Supervisión y Monitoreo</a:t>
            </a:r>
          </a:p>
        </p:txBody>
      </p:sp>
      <p:sp>
        <p:nvSpPr>
          <p:cNvPr id="3" name="Text Placeholder 2">
            <a:extLst>
              <a:ext uri="{FF2B5EF4-FFF2-40B4-BE49-F238E27FC236}">
                <a16:creationId xmlns:a16="http://schemas.microsoft.com/office/drawing/2014/main" id="{274D588C-509B-49C1-B489-AE5056E5EBD1}"/>
              </a:ext>
            </a:extLst>
          </p:cNvPr>
          <p:cNvSpPr>
            <a:spLocks noGrp="1"/>
          </p:cNvSpPr>
          <p:nvPr>
            <p:ph type="body" sz="half" idx="2"/>
          </p:nvPr>
        </p:nvSpPr>
        <p:spPr>
          <a:xfrm>
            <a:off x="1154954" y="1828800"/>
            <a:ext cx="10122646" cy="4191000"/>
          </a:xfrm>
        </p:spPr>
        <p:txBody>
          <a:bodyPr>
            <a:normAutofit/>
          </a:bodyPr>
          <a:lstStyle/>
          <a:p>
            <a:pPr>
              <a:buFont typeface="Wingdings" panose="05000000000000000000" pitchFamily="2" charset="2"/>
              <a:buChar char="v"/>
            </a:pPr>
            <a:r>
              <a:rPr lang="es-ES" dirty="0">
                <a:solidFill>
                  <a:schemeClr val="bg2"/>
                </a:solidFill>
              </a:rPr>
              <a:t> Se trata de prestar atención al entorno y a quién está en el espacio.</a:t>
            </a:r>
          </a:p>
          <a:p>
            <a:pPr>
              <a:buFont typeface="Wingdings" panose="05000000000000000000" pitchFamily="2" charset="2"/>
              <a:buChar char="v"/>
            </a:pPr>
            <a:r>
              <a:rPr lang="es-ES" dirty="0">
                <a:solidFill>
                  <a:schemeClr val="bg2"/>
                </a:solidFill>
              </a:rPr>
              <a:t> Nuestra herramienta más eficaz para mantener entornos/relaciones seguras y libres de abuso.</a:t>
            </a:r>
          </a:p>
          <a:p>
            <a:pPr>
              <a:buFont typeface="Wingdings" panose="05000000000000000000" pitchFamily="2" charset="2"/>
              <a:buChar char="v"/>
            </a:pPr>
            <a:r>
              <a:rPr lang="es-ES" dirty="0">
                <a:solidFill>
                  <a:schemeClr val="bg2"/>
                </a:solidFill>
              </a:rPr>
              <a:t> El monitoreo está orientado a resultados con información inmediata sobre cómo se están implementando las políticas, si hay problemas/comportamientos que requieren intervención.</a:t>
            </a:r>
          </a:p>
          <a:p>
            <a:pPr>
              <a:buFont typeface="Wingdings" panose="05000000000000000000" pitchFamily="2" charset="2"/>
              <a:buChar char="v"/>
            </a:pPr>
            <a:r>
              <a:rPr lang="es-ES" dirty="0">
                <a:solidFill>
                  <a:schemeClr val="bg2"/>
                </a:solidFill>
              </a:rPr>
              <a:t> Preguntas:</a:t>
            </a:r>
          </a:p>
          <a:p>
            <a:pPr marL="342900" indent="-342900">
              <a:buFont typeface="+mj-lt"/>
              <a:buAutoNum type="arabicParenR"/>
            </a:pPr>
            <a:r>
              <a:rPr lang="es-ES" dirty="0">
                <a:solidFill>
                  <a:schemeClr val="bg2"/>
                </a:solidFill>
              </a:rPr>
              <a:t>¿Qué está monitoreando? ¿A quién está supervisando?</a:t>
            </a:r>
          </a:p>
          <a:p>
            <a:pPr marL="342900" indent="-342900">
              <a:buFont typeface="+mj-lt"/>
              <a:buAutoNum type="arabicParenR"/>
            </a:pPr>
            <a:r>
              <a:rPr lang="es-ES" dirty="0">
                <a:solidFill>
                  <a:schemeClr val="bg2"/>
                </a:solidFill>
              </a:rPr>
              <a:t>¿Cuáles son los retos? ¿Obstáculos?</a:t>
            </a:r>
          </a:p>
          <a:p>
            <a:pPr marL="342900" indent="-342900">
              <a:buFont typeface="+mj-lt"/>
              <a:buAutoNum type="arabicParenR"/>
            </a:pPr>
            <a:r>
              <a:rPr lang="es-ES" dirty="0">
                <a:solidFill>
                  <a:schemeClr val="bg2"/>
                </a:solidFill>
              </a:rPr>
              <a:t>¿Dónde están las vulnerabilidades en el entorno o en el grupo?</a:t>
            </a:r>
            <a:endParaRPr lang="en-US" dirty="0">
              <a:solidFill>
                <a:schemeClr val="bg2"/>
              </a:solidFill>
            </a:endParaRPr>
          </a:p>
          <a:p>
            <a:endParaRPr lang="en-US" dirty="0"/>
          </a:p>
        </p:txBody>
      </p:sp>
      <p:sp>
        <p:nvSpPr>
          <p:cNvPr id="4" name="Slide Number Placeholder 3">
            <a:extLst>
              <a:ext uri="{FF2B5EF4-FFF2-40B4-BE49-F238E27FC236}">
                <a16:creationId xmlns:a16="http://schemas.microsoft.com/office/drawing/2014/main" id="{50CDFC9D-F4B6-42D4-A681-C972FF4D9043}"/>
              </a:ext>
            </a:extLst>
          </p:cNvPr>
          <p:cNvSpPr>
            <a:spLocks noGrp="1"/>
          </p:cNvSpPr>
          <p:nvPr>
            <p:ph type="sldNum" sz="quarter" idx="12"/>
          </p:nvPr>
        </p:nvSpPr>
        <p:spPr/>
        <p:txBody>
          <a:bodyPr/>
          <a:lstStyle/>
          <a:p>
            <a:fld id="{D57F1E4F-1CFF-5643-939E-02111984F565}" type="slidenum">
              <a:rPr lang="en-US" smtClean="0"/>
              <a:t>20</a:t>
            </a:fld>
            <a:endParaRPr lang="en-US" dirty="0"/>
          </a:p>
        </p:txBody>
      </p:sp>
    </p:spTree>
    <p:extLst>
      <p:ext uri="{BB962C8B-B14F-4D97-AF65-F5344CB8AC3E}">
        <p14:creationId xmlns:p14="http://schemas.microsoft.com/office/powerpoint/2010/main" val="2482445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5F1F5-D60A-4FF1-9D5C-045A7F193F29}"/>
              </a:ext>
            </a:extLst>
          </p:cNvPr>
          <p:cNvSpPr>
            <a:spLocks noGrp="1"/>
          </p:cNvSpPr>
          <p:nvPr>
            <p:ph type="title"/>
          </p:nvPr>
        </p:nvSpPr>
        <p:spPr>
          <a:xfrm>
            <a:off x="1447800" y="152941"/>
            <a:ext cx="9144000" cy="1828799"/>
          </a:xfrm>
        </p:spPr>
        <p:txBody>
          <a:bodyPr/>
          <a:lstStyle/>
          <a:p>
            <a:pPr algn="ctr"/>
            <a:r>
              <a:rPr lang="es-ES" sz="4000" dirty="0"/>
              <a:t>ACTIVIDAD DE GRUPO</a:t>
            </a:r>
            <a:br>
              <a:rPr lang="es-ES" sz="4000" dirty="0"/>
            </a:br>
            <a:r>
              <a:rPr lang="es-ES" sz="4000" dirty="0"/>
              <a:t> Diseñar un Nuevo Programa/Actividad</a:t>
            </a:r>
            <a:endParaRPr lang="en-US" sz="4000" dirty="0"/>
          </a:p>
        </p:txBody>
      </p:sp>
      <p:sp>
        <p:nvSpPr>
          <p:cNvPr id="3" name="Text Placeholder 2">
            <a:extLst>
              <a:ext uri="{FF2B5EF4-FFF2-40B4-BE49-F238E27FC236}">
                <a16:creationId xmlns:a16="http://schemas.microsoft.com/office/drawing/2014/main" id="{81B67E1E-F26C-47B2-9550-0C7760EB442E}"/>
              </a:ext>
            </a:extLst>
          </p:cNvPr>
          <p:cNvSpPr>
            <a:spLocks noGrp="1"/>
          </p:cNvSpPr>
          <p:nvPr>
            <p:ph type="body" sz="half" idx="2"/>
          </p:nvPr>
        </p:nvSpPr>
        <p:spPr>
          <a:xfrm>
            <a:off x="228600" y="1828800"/>
            <a:ext cx="11734800" cy="4724400"/>
          </a:xfrm>
        </p:spPr>
        <p:txBody>
          <a:bodyPr>
            <a:normAutofit fontScale="70000" lnSpcReduction="20000"/>
          </a:bodyPr>
          <a:lstStyle/>
          <a:p>
            <a:pPr lvl="2"/>
            <a:endParaRPr lang="en-US" sz="2800" dirty="0">
              <a:solidFill>
                <a:schemeClr val="bg1"/>
              </a:solidFill>
            </a:endParaRPr>
          </a:p>
          <a:p>
            <a:pPr marL="1428750" lvl="2" indent="-514350">
              <a:buFont typeface="+mj-lt"/>
              <a:buAutoNum type="arabicParenR"/>
            </a:pPr>
            <a:r>
              <a:rPr lang="es-ES" sz="2600" dirty="0">
                <a:solidFill>
                  <a:schemeClr val="bg1"/>
                </a:solidFill>
              </a:rPr>
              <a:t>Diseñe un nuevo programa en el sitio que implique asociarse con proveedores externos.</a:t>
            </a:r>
          </a:p>
          <a:p>
            <a:pPr marL="1428750" lvl="2" indent="-514350">
              <a:buFont typeface="+mj-lt"/>
              <a:buAutoNum type="arabicParenR"/>
            </a:pPr>
            <a:r>
              <a:rPr lang="es-ES" sz="2600" dirty="0">
                <a:solidFill>
                  <a:schemeClr val="bg1"/>
                </a:solidFill>
              </a:rPr>
              <a:t>Redactar una propuesta de visita externa al zoológico.</a:t>
            </a:r>
          </a:p>
          <a:p>
            <a:pPr marL="1428750" lvl="2" indent="-514350">
              <a:buFont typeface="+mj-lt"/>
              <a:buAutoNum type="arabicParenR"/>
            </a:pPr>
            <a:r>
              <a:rPr lang="es-ES" sz="2600" dirty="0">
                <a:solidFill>
                  <a:schemeClr val="bg1"/>
                </a:solidFill>
              </a:rPr>
              <a:t>Escribe una propuesta para un viaje de banda a Washington D.C. Se asociará con una organización no Episcopal con diferentes reglas de protección y supervisión. Tu banda practicará y actuará con bandas de otros estados y no siempre será supervisada por </a:t>
            </a:r>
            <a:r>
              <a:rPr lang="es-ES" sz="2600" dirty="0" err="1">
                <a:solidFill>
                  <a:schemeClr val="bg1"/>
                </a:solidFill>
              </a:rPr>
              <a:t>ud.</a:t>
            </a:r>
            <a:endParaRPr lang="es-ES" sz="2600" dirty="0">
              <a:solidFill>
                <a:schemeClr val="bg1"/>
              </a:solidFill>
            </a:endParaRPr>
          </a:p>
          <a:p>
            <a:pPr marL="1428750" lvl="2" indent="-514350">
              <a:buFont typeface="+mj-lt"/>
              <a:buAutoNum type="arabicParenR"/>
            </a:pPr>
            <a:r>
              <a:rPr lang="es-ES" sz="2600" dirty="0">
                <a:solidFill>
                  <a:schemeClr val="bg1"/>
                </a:solidFill>
              </a:rPr>
              <a:t>Responde las siguientes preguntas:</a:t>
            </a:r>
          </a:p>
          <a:p>
            <a:pPr marL="1428750" lvl="2" indent="-514350">
              <a:buFont typeface="+mj-lt"/>
              <a:buAutoNum type="arabicPeriod"/>
            </a:pPr>
            <a:r>
              <a:rPr lang="es-ES" sz="2600" dirty="0">
                <a:solidFill>
                  <a:schemeClr val="bg1"/>
                </a:solidFill>
              </a:rPr>
              <a:t>       ¿Quién debe aprobar el programa/evento/actividad? ¿Qué deben saber?</a:t>
            </a:r>
          </a:p>
          <a:p>
            <a:pPr marL="1428750" lvl="2" indent="-514350">
              <a:buFont typeface="+mj-lt"/>
              <a:buAutoNum type="arabicPeriod"/>
            </a:pPr>
            <a:r>
              <a:rPr lang="es-ES" sz="2600" dirty="0">
                <a:solidFill>
                  <a:schemeClr val="bg1"/>
                </a:solidFill>
              </a:rPr>
              <a:t>      ¿Cuál es el propósito del programa o actividad?</a:t>
            </a:r>
          </a:p>
          <a:p>
            <a:pPr marL="1428750" lvl="2" indent="-514350">
              <a:buFont typeface="+mj-lt"/>
              <a:buAutoNum type="arabicPeriod"/>
            </a:pPr>
            <a:r>
              <a:rPr lang="es-ES" sz="2600" dirty="0">
                <a:solidFill>
                  <a:schemeClr val="bg1"/>
                </a:solidFill>
              </a:rPr>
              <a:t>      ¿La actividad se realiza dentro o fuera del sitio e implica viajes y pernoctación en más de un lugar?</a:t>
            </a:r>
          </a:p>
          <a:p>
            <a:pPr marL="1428750" lvl="2" indent="-514350">
              <a:buFont typeface="+mj-lt"/>
              <a:buAutoNum type="arabicPeriod"/>
            </a:pPr>
            <a:r>
              <a:rPr lang="es-ES" sz="2600" dirty="0">
                <a:solidFill>
                  <a:schemeClr val="bg1"/>
                </a:solidFill>
              </a:rPr>
              <a:t>     ¿Quién proporciona el transporte?</a:t>
            </a:r>
          </a:p>
          <a:p>
            <a:pPr marL="1428750" lvl="2" indent="-514350">
              <a:buFont typeface="+mj-lt"/>
              <a:buAutoNum type="arabicPeriod"/>
            </a:pPr>
            <a:r>
              <a:rPr lang="es-ES" sz="2600" dirty="0">
                <a:solidFill>
                  <a:schemeClr val="bg1"/>
                </a:solidFill>
              </a:rPr>
              <a:t>     ¿Cuántas personas están implicadas? ¿Edades? ¿Género?</a:t>
            </a:r>
          </a:p>
          <a:p>
            <a:pPr marL="1428750" lvl="2" indent="-514350">
              <a:buFont typeface="+mj-lt"/>
              <a:buAutoNum type="arabicPeriod"/>
            </a:pPr>
            <a:r>
              <a:rPr lang="es-ES" sz="2600" dirty="0">
                <a:solidFill>
                  <a:schemeClr val="bg1"/>
                </a:solidFill>
              </a:rPr>
              <a:t>     ¿Cuántos adultos se necesitan para supervisar y cuáles son los requisitos de protección?</a:t>
            </a:r>
            <a:endParaRPr lang="en-US" sz="3200" dirty="0">
              <a:solidFill>
                <a:schemeClr val="bg1"/>
              </a:solidFill>
            </a:endParaRPr>
          </a:p>
          <a:p>
            <a:endParaRPr lang="en-US" sz="3200" dirty="0"/>
          </a:p>
        </p:txBody>
      </p:sp>
      <p:sp>
        <p:nvSpPr>
          <p:cNvPr id="4" name="Slide Number Placeholder 3">
            <a:extLst>
              <a:ext uri="{FF2B5EF4-FFF2-40B4-BE49-F238E27FC236}">
                <a16:creationId xmlns:a16="http://schemas.microsoft.com/office/drawing/2014/main" id="{7800F672-5D83-444A-B2E1-5E9E96F9FDE8}"/>
              </a:ext>
            </a:extLst>
          </p:cNvPr>
          <p:cNvSpPr>
            <a:spLocks noGrp="1"/>
          </p:cNvSpPr>
          <p:nvPr>
            <p:ph type="sldNum" sz="quarter" idx="12"/>
          </p:nvPr>
        </p:nvSpPr>
        <p:spPr/>
        <p:txBody>
          <a:bodyPr/>
          <a:lstStyle/>
          <a:p>
            <a:fld id="{D57F1E4F-1CFF-5643-939E-02111984F565}" type="slidenum">
              <a:rPr lang="en-US" smtClean="0"/>
              <a:t>21</a:t>
            </a:fld>
            <a:endParaRPr lang="en-US" dirty="0"/>
          </a:p>
        </p:txBody>
      </p:sp>
    </p:spTree>
    <p:extLst>
      <p:ext uri="{BB962C8B-B14F-4D97-AF65-F5344CB8AC3E}">
        <p14:creationId xmlns:p14="http://schemas.microsoft.com/office/powerpoint/2010/main" val="404409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9601B-B102-41A1-9A08-499CCD1BB5C7}"/>
              </a:ext>
            </a:extLst>
          </p:cNvPr>
          <p:cNvSpPr>
            <a:spLocks noGrp="1"/>
          </p:cNvSpPr>
          <p:nvPr>
            <p:ph type="title"/>
          </p:nvPr>
        </p:nvSpPr>
        <p:spPr>
          <a:xfrm>
            <a:off x="1524000" y="452718"/>
            <a:ext cx="10287000" cy="918882"/>
          </a:xfrm>
        </p:spPr>
        <p:txBody>
          <a:bodyPr/>
          <a:lstStyle/>
          <a:p>
            <a:r>
              <a:rPr lang="en-US" sz="2800" dirty="0" err="1"/>
              <a:t>Reportar</a:t>
            </a:r>
            <a:r>
              <a:rPr lang="en-US" sz="2800" dirty="0"/>
              <a:t> </a:t>
            </a:r>
            <a:r>
              <a:rPr lang="en-US" sz="2800" dirty="0" err="1"/>
              <a:t>Violaciones</a:t>
            </a:r>
            <a:br>
              <a:rPr lang="en-US" sz="2800" dirty="0"/>
            </a:br>
            <a:r>
              <a:rPr lang="en-US" sz="1800" dirty="0"/>
              <a:t>DE POLÍTICAS DE SALVAGUARDANDO </a:t>
            </a:r>
          </a:p>
        </p:txBody>
      </p:sp>
      <p:sp>
        <p:nvSpPr>
          <p:cNvPr id="3" name="Content Placeholder 2">
            <a:extLst>
              <a:ext uri="{FF2B5EF4-FFF2-40B4-BE49-F238E27FC236}">
                <a16:creationId xmlns:a16="http://schemas.microsoft.com/office/drawing/2014/main" id="{E13F42FF-1349-4523-95E9-F68E15FB88CD}"/>
              </a:ext>
            </a:extLst>
          </p:cNvPr>
          <p:cNvSpPr>
            <a:spLocks noGrp="1"/>
          </p:cNvSpPr>
          <p:nvPr>
            <p:ph idx="1"/>
          </p:nvPr>
        </p:nvSpPr>
        <p:spPr>
          <a:xfrm>
            <a:off x="1523019" y="1447800"/>
            <a:ext cx="8526834" cy="4800599"/>
          </a:xfrm>
        </p:spPr>
        <p:txBody>
          <a:bodyPr>
            <a:normAutofit fontScale="92500" lnSpcReduction="10000"/>
          </a:bodyPr>
          <a:lstStyle/>
          <a:p>
            <a:pPr marL="342900" marR="0" lvl="0" indent="-342900" defTabSz="457200" rtl="0" eaLnBrk="1" fontAlgn="auto" latinLnBrk="0" hangingPunct="1">
              <a:lnSpc>
                <a:spcPct val="100000"/>
              </a:lnSpc>
              <a:spcBef>
                <a:spcPts val="1200"/>
              </a:spcBef>
              <a:spcAft>
                <a:spcPts val="0"/>
              </a:spcAft>
              <a:buClrTx/>
              <a:buSzTx/>
              <a:buFont typeface="Wingdings" panose="05000000000000000000" pitchFamily="2" charset="2"/>
              <a:buChar char="v"/>
              <a:tabLst/>
              <a:defRPr/>
            </a:pPr>
            <a:r>
              <a:rPr kumimoji="0" lang="es-ES" sz="2000" b="0" i="0" u="none" strike="noStrike" kern="1200" cap="none" spc="0" normalizeH="0" baseline="0" noProof="0" dirty="0">
                <a:ln>
                  <a:noFill/>
                </a:ln>
                <a:solidFill>
                  <a:srgbClr val="008080"/>
                </a:solidFill>
                <a:effectLst/>
                <a:uLnTx/>
                <a:uFillTx/>
                <a:latin typeface="Arial" panose="020B0604020202020204"/>
                <a:ea typeface="+mn-ea"/>
                <a:cs typeface="+mn-cs"/>
              </a:rPr>
              <a:t>Reporte al Jefe de Organización, quien debe informar al Canónigo de Bienestar y Cuidado/Ministro de Salvaguardando o al Canónigo del Ordinario.</a:t>
            </a:r>
            <a:endParaRPr kumimoji="0" lang="en-US" sz="2000" b="0" i="0" u="none" strike="noStrike" kern="1200" cap="none" spc="0" normalizeH="0" baseline="0" noProof="0" dirty="0">
              <a:ln>
                <a:noFill/>
              </a:ln>
              <a:solidFill>
                <a:srgbClr val="008080"/>
              </a:solidFill>
              <a:effectLst/>
              <a:uLnTx/>
              <a:uFillTx/>
              <a:latin typeface="Arial" panose="020B0604020202020204"/>
              <a:ea typeface="+mn-ea"/>
              <a:cs typeface="+mn-cs"/>
            </a:endParaRPr>
          </a:p>
          <a:p>
            <a:pPr marL="800100" marR="0" lvl="1" indent="-342900" defTabSz="457200" rtl="0" eaLnBrk="1" fontAlgn="auto" latinLnBrk="0" hangingPunct="1">
              <a:lnSpc>
                <a:spcPct val="100000"/>
              </a:lnSpc>
              <a:spcBef>
                <a:spcPts val="1200"/>
              </a:spcBef>
              <a:spcAft>
                <a:spcPts val="0"/>
              </a:spcAft>
              <a:buClrTx/>
              <a:buSzTx/>
              <a:buFont typeface="Wingdings" panose="05000000000000000000" pitchFamily="2" charset="2"/>
              <a:buChar char="§"/>
              <a:tabLst/>
              <a:defRPr/>
            </a:pPr>
            <a:r>
              <a:rPr kumimoji="0" lang="es-ES" sz="1800" b="0" i="0" u="none" strike="noStrike" kern="1200" cap="none" spc="0" normalizeH="0" baseline="0" noProof="0" dirty="0">
                <a:ln>
                  <a:noFill/>
                </a:ln>
                <a:solidFill>
                  <a:srgbClr val="008080"/>
                </a:solidFill>
                <a:effectLst/>
                <a:uLnTx/>
                <a:uFillTx/>
                <a:latin typeface="Arial" panose="020B0604020202020204"/>
                <a:ea typeface="+mn-ea"/>
                <a:cs typeface="+mn-cs"/>
              </a:rPr>
              <a:t>Si el Jefe de la Organización o un miembro del clero es el sospechoso de una violación de la política, siempre informe directamente al Ministro de Bienestar y Cuidado/Salvaguardando o al Canónigo del Ordinario.</a:t>
            </a:r>
            <a:endParaRPr kumimoji="0" lang="en-US" sz="1800" b="0" i="0" u="none" strike="noStrike" kern="1200" cap="none" spc="0" normalizeH="0" baseline="0" noProof="0" dirty="0">
              <a:ln>
                <a:noFill/>
              </a:ln>
              <a:solidFill>
                <a:srgbClr val="008080"/>
              </a:solidFill>
              <a:effectLst/>
              <a:uLnTx/>
              <a:uFillTx/>
              <a:latin typeface="Arial" panose="020B0604020202020204"/>
              <a:ea typeface="+mn-ea"/>
              <a:cs typeface="+mn-cs"/>
            </a:endParaRPr>
          </a:p>
          <a:p>
            <a:pPr marL="800100" marR="0" lvl="1" indent="-342900" defTabSz="457200" rtl="0" eaLnBrk="1" fontAlgn="auto" latinLnBrk="0" hangingPunct="1">
              <a:lnSpc>
                <a:spcPct val="100000"/>
              </a:lnSpc>
              <a:spcBef>
                <a:spcPts val="1200"/>
              </a:spcBef>
              <a:spcAft>
                <a:spcPts val="0"/>
              </a:spcAft>
              <a:buClrTx/>
              <a:buSzTx/>
              <a:buFont typeface="Wingdings" panose="05000000000000000000" pitchFamily="2" charset="2"/>
              <a:buChar char="§"/>
              <a:tabLst/>
              <a:defRPr/>
            </a:pPr>
            <a:r>
              <a:rPr kumimoji="0" lang="es-ES" sz="1800" b="0" i="0" u="none" strike="noStrike" kern="1200" cap="none" spc="0" normalizeH="0" baseline="0" noProof="0" dirty="0">
                <a:ln>
                  <a:noFill/>
                </a:ln>
                <a:solidFill>
                  <a:srgbClr val="008080"/>
                </a:solidFill>
                <a:effectLst/>
                <a:uLnTx/>
                <a:uFillTx/>
                <a:latin typeface="Arial" panose="020B0604020202020204"/>
                <a:ea typeface="+mn-ea"/>
                <a:cs typeface="+mn-cs"/>
              </a:rPr>
              <a:t>Cuando ocurre una violación en una escuela diurna parroquial, notificar tanto al director de la escuela como al rector.</a:t>
            </a:r>
            <a:endParaRPr kumimoji="0" lang="en-US" sz="2000" b="0" i="0" u="none" strike="noStrike" kern="1200" cap="none" spc="0" normalizeH="0" baseline="0" noProof="0" dirty="0">
              <a:ln>
                <a:noFill/>
              </a:ln>
              <a:solidFill>
                <a:srgbClr val="008080"/>
              </a:solidFill>
              <a:effectLst/>
              <a:uLnTx/>
              <a:uFillTx/>
              <a:latin typeface="Arial" panose="020B0604020202020204"/>
              <a:ea typeface="+mn-ea"/>
              <a:cs typeface="+mn-cs"/>
            </a:endParaRPr>
          </a:p>
          <a:p>
            <a:pPr marL="342900" marR="0" lvl="0" indent="-342900" defTabSz="457200" rtl="0" eaLnBrk="1" fontAlgn="auto" latinLnBrk="0" hangingPunct="1">
              <a:lnSpc>
                <a:spcPct val="100000"/>
              </a:lnSpc>
              <a:spcBef>
                <a:spcPts val="1800"/>
              </a:spcBef>
              <a:spcAft>
                <a:spcPts val="0"/>
              </a:spcAft>
              <a:buClrTx/>
              <a:buSzTx/>
              <a:buFont typeface="Wingdings" panose="05000000000000000000" pitchFamily="2" charset="2"/>
              <a:buChar char="v"/>
              <a:tabLst/>
              <a:defRPr/>
            </a:pPr>
            <a:r>
              <a:rPr kumimoji="0" lang="es-ES" sz="2000" b="0" i="0" u="none" strike="noStrike" kern="1200" cap="none" spc="0" normalizeH="0" baseline="0" noProof="0" dirty="0">
                <a:ln>
                  <a:noFill/>
                </a:ln>
                <a:solidFill>
                  <a:srgbClr val="008080"/>
                </a:solidFill>
                <a:effectLst/>
                <a:uLnTx/>
                <a:uFillTx/>
                <a:latin typeface="Arial" panose="020B0604020202020204"/>
                <a:ea typeface="+mn-ea"/>
                <a:cs typeface="+mn-cs"/>
              </a:rPr>
              <a:t>Consulte las políticas para obtener información de contacto de Canónigo de Bienestar y Cuidado/Ministro de Salvaguardando y el Canónigo del Ordinario. Las organizaciones deben publicar información de contacto para denunciar malas conductas en los espacios donde se llevan a cabo actividades para jóvenes y niños.</a:t>
            </a:r>
            <a:r>
              <a:rPr kumimoji="0" lang="en-US" sz="2000" b="0" i="0" u="none" strike="noStrike" kern="1200" cap="none" spc="0" normalizeH="0" baseline="0" noProof="0" dirty="0">
                <a:ln>
                  <a:noFill/>
                </a:ln>
                <a:solidFill>
                  <a:srgbClr val="008080"/>
                </a:solidFill>
                <a:effectLst/>
                <a:uLnTx/>
                <a:uFillTx/>
                <a:latin typeface="Arial" panose="020B0604020202020204"/>
                <a:ea typeface="+mn-ea"/>
                <a:cs typeface="+mn-cs"/>
              </a:rPr>
              <a:t> </a:t>
            </a:r>
          </a:p>
          <a:p>
            <a:pPr marL="342900" marR="0" lvl="0" indent="-342900"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2000" b="0" i="0" u="none" strike="noStrike" kern="1200" cap="none" spc="0" normalizeH="0" baseline="0" noProof="0" dirty="0">
              <a:ln>
                <a:noFill/>
              </a:ln>
              <a:solidFill>
                <a:srgbClr val="008080"/>
              </a:solidFill>
              <a:effectLst/>
              <a:uLnTx/>
              <a:uFillTx/>
              <a:latin typeface="Arial" panose="020B0604020202020204"/>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2000" b="0" i="0" u="none" strike="noStrike" kern="1200" cap="none" spc="0" normalizeH="0" baseline="0" noProof="0" dirty="0">
                <a:ln>
                  <a:noFill/>
                </a:ln>
                <a:solidFill>
                  <a:srgbClr val="008080"/>
                </a:solidFill>
                <a:effectLst/>
                <a:uLnTx/>
                <a:uFillTx/>
                <a:latin typeface="Arial" panose="020B0604020202020204"/>
                <a:ea typeface="+mn-ea"/>
                <a:cs typeface="+mn-cs"/>
              </a:rPr>
              <a:t>También se encuentra un botón "Reportar Mala </a:t>
            </a:r>
            <a:r>
              <a:rPr lang="es-ES" dirty="0">
                <a:solidFill>
                  <a:srgbClr val="008080"/>
                </a:solidFill>
                <a:latin typeface="Arial" panose="020B0604020202020204"/>
                <a:ea typeface="+mn-ea"/>
                <a:cs typeface="+mn-cs"/>
              </a:rPr>
              <a:t>C</a:t>
            </a:r>
            <a:r>
              <a:rPr kumimoji="0" lang="es-ES" sz="2000" b="0" i="0" u="none" strike="noStrike" kern="1200" cap="none" spc="0" normalizeH="0" baseline="0" noProof="0" dirty="0" err="1">
                <a:ln>
                  <a:noFill/>
                </a:ln>
                <a:solidFill>
                  <a:srgbClr val="008080"/>
                </a:solidFill>
                <a:effectLst/>
                <a:uLnTx/>
                <a:uFillTx/>
                <a:latin typeface="Arial" panose="020B0604020202020204"/>
                <a:ea typeface="+mn-ea"/>
                <a:cs typeface="+mn-cs"/>
              </a:rPr>
              <a:t>onducta</a:t>
            </a:r>
            <a:r>
              <a:rPr kumimoji="0" lang="es-ES" sz="2000" b="0" i="0" u="none" strike="noStrike" kern="1200" cap="none" spc="0" normalizeH="0" baseline="0" noProof="0" dirty="0">
                <a:ln>
                  <a:noFill/>
                </a:ln>
                <a:solidFill>
                  <a:srgbClr val="008080"/>
                </a:solidFill>
                <a:effectLst/>
                <a:uLnTx/>
                <a:uFillTx/>
                <a:latin typeface="Arial" panose="020B0604020202020204"/>
                <a:ea typeface="+mn-ea"/>
                <a:cs typeface="+mn-cs"/>
              </a:rPr>
              <a:t>" en el sitio web diocesano.</a:t>
            </a:r>
            <a:r>
              <a:rPr kumimoji="0" lang="en-US" sz="2000" b="0" i="0" u="none" strike="noStrike" kern="1200" cap="none" spc="0" normalizeH="0" baseline="0" noProof="0" dirty="0">
                <a:ln>
                  <a:noFill/>
                </a:ln>
                <a:solidFill>
                  <a:srgbClr val="008080"/>
                </a:solidFill>
                <a:effectLst/>
                <a:uLnTx/>
                <a:uFillTx/>
                <a:latin typeface="Arial" panose="020B0604020202020204"/>
                <a:ea typeface="+mn-ea"/>
                <a:cs typeface="+mn-cs"/>
              </a:rPr>
              <a:t> </a:t>
            </a:r>
            <a:endParaRPr kumimoji="0" lang="en-US" sz="2100" b="0" i="0" u="none" strike="noStrike" kern="1200" cap="none" spc="0" normalizeH="0" baseline="0" noProof="0" dirty="0">
              <a:ln>
                <a:noFill/>
              </a:ln>
              <a:solidFill>
                <a:srgbClr val="008080"/>
              </a:solidFill>
              <a:effectLst/>
              <a:uLnTx/>
              <a:uFillTx/>
              <a:latin typeface="Arial" panose="020B0604020202020204"/>
              <a:ea typeface="+mn-ea"/>
              <a:cs typeface="+mn-cs"/>
            </a:endParaRPr>
          </a:p>
          <a:p>
            <a:pPr lvl="0">
              <a:buClr>
                <a:srgbClr val="1E5155">
                  <a:lumMod val="40000"/>
                  <a:lumOff val="60000"/>
                </a:srgbClr>
              </a:buClr>
              <a:buFont typeface="Wingdings" panose="05000000000000000000" pitchFamily="2" charset="2"/>
              <a:buChar char="v"/>
            </a:pPr>
            <a:endParaRPr lang="en-US" sz="2400" dirty="0">
              <a:solidFill>
                <a:srgbClr val="008080"/>
              </a:solidFill>
            </a:endParaRPr>
          </a:p>
          <a:p>
            <a:endParaRPr lang="en-US" dirty="0"/>
          </a:p>
        </p:txBody>
      </p:sp>
      <p:sp>
        <p:nvSpPr>
          <p:cNvPr id="4" name="Slide Number Placeholder 3">
            <a:extLst>
              <a:ext uri="{FF2B5EF4-FFF2-40B4-BE49-F238E27FC236}">
                <a16:creationId xmlns:a16="http://schemas.microsoft.com/office/drawing/2014/main" id="{C4536497-2B41-4E42-BA61-FF5EC2E22F93}"/>
              </a:ext>
            </a:extLst>
          </p:cNvPr>
          <p:cNvSpPr>
            <a:spLocks noGrp="1"/>
          </p:cNvSpPr>
          <p:nvPr>
            <p:ph type="sldNum" sz="quarter" idx="12"/>
          </p:nvPr>
        </p:nvSpPr>
        <p:spPr/>
        <p:txBody>
          <a:bodyPr/>
          <a:lstStyle/>
          <a:p>
            <a:fld id="{D57F1E4F-1CFF-5643-939E-02111984F565}" type="slidenum">
              <a:rPr lang="en-US" smtClean="0"/>
              <a:t>22</a:t>
            </a:fld>
            <a:endParaRPr lang="en-US" dirty="0"/>
          </a:p>
        </p:txBody>
      </p:sp>
    </p:spTree>
    <p:extLst>
      <p:ext uri="{BB962C8B-B14F-4D97-AF65-F5344CB8AC3E}">
        <p14:creationId xmlns:p14="http://schemas.microsoft.com/office/powerpoint/2010/main" val="4216182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9601B-B102-41A1-9A08-499CCD1BB5C7}"/>
              </a:ext>
            </a:extLst>
          </p:cNvPr>
          <p:cNvSpPr>
            <a:spLocks noGrp="1"/>
          </p:cNvSpPr>
          <p:nvPr>
            <p:ph type="title"/>
          </p:nvPr>
        </p:nvSpPr>
        <p:spPr>
          <a:xfrm>
            <a:off x="1524000" y="452718"/>
            <a:ext cx="10287000" cy="918882"/>
          </a:xfrm>
        </p:spPr>
        <p:txBody>
          <a:bodyPr/>
          <a:lstStyle/>
          <a:p>
            <a:r>
              <a:rPr lang="es-ES" sz="2800" dirty="0"/>
              <a:t>Reportar Abuso o Negligencia</a:t>
            </a:r>
            <a:br>
              <a:rPr lang="es-ES" sz="2800" dirty="0"/>
            </a:br>
            <a:r>
              <a:rPr lang="es-ES" sz="1800" dirty="0"/>
              <a:t>DE NIÑO, JOVEN O ADULTO CON DISCAPACIDAD O MAYOR DE 65 AÑOS</a:t>
            </a:r>
            <a:endParaRPr lang="en-US" sz="1800" dirty="0"/>
          </a:p>
        </p:txBody>
      </p:sp>
      <p:sp>
        <p:nvSpPr>
          <p:cNvPr id="3" name="Content Placeholder 2">
            <a:extLst>
              <a:ext uri="{FF2B5EF4-FFF2-40B4-BE49-F238E27FC236}">
                <a16:creationId xmlns:a16="http://schemas.microsoft.com/office/drawing/2014/main" id="{E13F42FF-1349-4523-95E9-F68E15FB88CD}"/>
              </a:ext>
            </a:extLst>
          </p:cNvPr>
          <p:cNvSpPr>
            <a:spLocks noGrp="1"/>
          </p:cNvSpPr>
          <p:nvPr>
            <p:ph idx="1"/>
          </p:nvPr>
        </p:nvSpPr>
        <p:spPr>
          <a:xfrm>
            <a:off x="1523019" y="1447800"/>
            <a:ext cx="8526834" cy="4800599"/>
          </a:xfrm>
        </p:spPr>
        <p:txBody>
          <a:bodyPr>
            <a:normAutofit fontScale="92500" lnSpcReduction="10000"/>
          </a:bodyPr>
          <a:lstStyle/>
          <a:p>
            <a:pPr marL="342900" marR="0" lvl="0" indent="-342900" defTabSz="457200" rtl="0" eaLnBrk="1" fontAlgn="auto" latinLnBrk="0" hangingPunct="1">
              <a:lnSpc>
                <a:spcPct val="100000"/>
              </a:lnSpc>
              <a:spcBef>
                <a:spcPts val="1200"/>
              </a:spcBef>
              <a:spcAft>
                <a:spcPts val="0"/>
              </a:spcAft>
              <a:buClrTx/>
              <a:buSzTx/>
              <a:buFont typeface="Wingdings" panose="05000000000000000000" pitchFamily="2" charset="2"/>
              <a:buChar char="v"/>
              <a:tabLst/>
              <a:defRPr/>
            </a:pPr>
            <a:r>
              <a:rPr kumimoji="0" lang="es-ES" b="0" i="0" u="none" strike="noStrike" kern="1200" cap="none" spc="0" normalizeH="0" baseline="0" noProof="0" dirty="0">
                <a:ln>
                  <a:noFill/>
                </a:ln>
                <a:solidFill>
                  <a:srgbClr val="008080"/>
                </a:solidFill>
                <a:effectLst/>
                <a:uLnTx/>
                <a:uFillTx/>
                <a:latin typeface="Arial" panose="020B0604020202020204"/>
                <a:ea typeface="+mn-ea"/>
                <a:cs typeface="+mn-cs"/>
              </a:rPr>
              <a:t>Todos los adultos son delatores por ley según la ley de Texas. Notificar a la policía o al Departamento de Servicios Familiares y de Protección de Texas si se sospecha de abuso, negligencia o explotación de un niño, joven o adulto con discapacidad o mayor de 65 años, sin importar si dicha negligencia o abuso ocurrió en relación con un ministerio de la organización.</a:t>
            </a:r>
          </a:p>
          <a:p>
            <a:pPr marL="800100" marR="0" lvl="1" indent="-342900" defTabSz="457200" rtl="0" eaLnBrk="1" fontAlgn="auto" latinLnBrk="0" hangingPunct="1">
              <a:lnSpc>
                <a:spcPct val="100000"/>
              </a:lnSpc>
              <a:spcBef>
                <a:spcPts val="1200"/>
              </a:spcBef>
              <a:spcAft>
                <a:spcPts val="0"/>
              </a:spcAft>
              <a:buClrTx/>
              <a:buSzTx/>
              <a:buFont typeface="Wingdings" panose="05000000000000000000" pitchFamily="2" charset="2"/>
              <a:buChar char="§"/>
              <a:tabLst/>
              <a:defRPr/>
            </a:pPr>
            <a:r>
              <a:rPr kumimoji="0" lang="es-ES" sz="2000" b="0" i="0" u="none" strike="noStrike" kern="1200" cap="none" spc="0" normalizeH="0" baseline="0" noProof="0" dirty="0">
                <a:ln>
                  <a:noFill/>
                </a:ln>
                <a:solidFill>
                  <a:srgbClr val="008080"/>
                </a:solidFill>
                <a:effectLst/>
                <a:uLnTx/>
                <a:uFillTx/>
                <a:latin typeface="Arial" panose="020B0604020202020204"/>
                <a:ea typeface="+mn-ea"/>
                <a:cs typeface="+mn-cs"/>
              </a:rPr>
              <a:t>Consulte: </a:t>
            </a:r>
            <a:r>
              <a:rPr kumimoji="0" lang="es-ES" sz="2000" b="0" i="0" u="none" strike="noStrike" kern="1200" cap="none" spc="0" normalizeH="0" baseline="0" noProof="0" dirty="0">
                <a:ln>
                  <a:noFill/>
                </a:ln>
                <a:solidFill>
                  <a:srgbClr val="008080"/>
                </a:solidFill>
                <a:effectLst/>
                <a:uLnTx/>
                <a:uFillTx/>
                <a:latin typeface="Arial" panose="020B0604020202020204"/>
                <a:ea typeface="+mn-ea"/>
                <a:cs typeface="+mn-cs"/>
                <a:hlinkClick r:id="rId3"/>
              </a:rPr>
              <a:t>www.elderoptionsoftexas.com/Texas-reporting-elder-abuse</a:t>
            </a:r>
            <a:r>
              <a:rPr kumimoji="0" lang="es-ES" sz="2000" b="0" i="0" u="none" strike="noStrike" kern="1200" cap="none" spc="0" normalizeH="0" baseline="0" noProof="0" dirty="0">
                <a:ln>
                  <a:noFill/>
                </a:ln>
                <a:solidFill>
                  <a:srgbClr val="008080"/>
                </a:solidFill>
                <a:effectLst/>
                <a:uLnTx/>
                <a:uFillTx/>
                <a:latin typeface="Arial" panose="020B0604020202020204"/>
                <a:ea typeface="+mn-ea"/>
                <a:cs typeface="+mn-cs"/>
              </a:rPr>
              <a:t>  para obtener más información sobre cómo denunciar el abuso de personas mayores de acuerdo con las pautas de Texas.</a:t>
            </a:r>
            <a:endParaRPr kumimoji="0" lang="en-US" sz="2000" b="0" i="0" u="none" strike="noStrike" kern="1200" cap="none" spc="0" normalizeH="0" baseline="0" noProof="0" dirty="0">
              <a:ln>
                <a:noFill/>
              </a:ln>
              <a:solidFill>
                <a:srgbClr val="008080"/>
              </a:solidFill>
              <a:effectLst/>
              <a:uLnTx/>
              <a:uFillTx/>
              <a:latin typeface="Arial" panose="020B0604020202020204"/>
              <a:ea typeface="+mn-ea"/>
              <a:cs typeface="+mn-cs"/>
            </a:endParaRPr>
          </a:p>
          <a:p>
            <a:pPr marL="342900" marR="0" lvl="0" indent="-342900" defTabSz="457200" rtl="0" eaLnBrk="1" fontAlgn="auto" latinLnBrk="0" hangingPunct="1">
              <a:lnSpc>
                <a:spcPct val="100000"/>
              </a:lnSpc>
              <a:spcBef>
                <a:spcPts val="1200"/>
              </a:spcBef>
              <a:spcAft>
                <a:spcPts val="0"/>
              </a:spcAft>
              <a:buClrTx/>
              <a:buSzTx/>
              <a:buFont typeface="Wingdings" panose="05000000000000000000" pitchFamily="2" charset="2"/>
              <a:buChar char="v"/>
              <a:tabLst/>
              <a:defRPr/>
            </a:pPr>
            <a:r>
              <a:rPr kumimoji="0" lang="es-ES" b="0" i="0" u="none" strike="noStrike" kern="1200" cap="none" spc="0" normalizeH="0" baseline="0" noProof="0" dirty="0">
                <a:ln>
                  <a:noFill/>
                </a:ln>
                <a:solidFill>
                  <a:srgbClr val="008080"/>
                </a:solidFill>
                <a:effectLst/>
                <a:uLnTx/>
                <a:uFillTx/>
                <a:latin typeface="Arial" panose="020B0604020202020204"/>
                <a:ea typeface="+mn-ea"/>
                <a:cs typeface="+mn-cs"/>
              </a:rPr>
              <a:t>Siga también el protocolo de denuncia de violaciones de la política de Salvaguardando.</a:t>
            </a:r>
            <a:endParaRPr kumimoji="0" lang="en-US" b="0" i="0" u="none" strike="noStrike" kern="1200" cap="none" spc="0" normalizeH="0" baseline="0" noProof="0" dirty="0">
              <a:ln>
                <a:noFill/>
              </a:ln>
              <a:solidFill>
                <a:srgbClr val="008080"/>
              </a:solidFill>
              <a:effectLst/>
              <a:uLnTx/>
              <a:uFillTx/>
              <a:latin typeface="Arial" panose="020B0604020202020204"/>
              <a:ea typeface="+mn-ea"/>
              <a:cs typeface="+mn-cs"/>
            </a:endParaRPr>
          </a:p>
          <a:p>
            <a:pPr marL="800100" marR="0" lvl="1" indent="-342900" defTabSz="457200" rtl="0" eaLnBrk="1" fontAlgn="auto" latinLnBrk="0" hangingPunct="1">
              <a:lnSpc>
                <a:spcPct val="100000"/>
              </a:lnSpc>
              <a:spcBef>
                <a:spcPts val="1200"/>
              </a:spcBef>
              <a:spcAft>
                <a:spcPts val="0"/>
              </a:spcAft>
              <a:buClrTx/>
              <a:buSzTx/>
              <a:buFont typeface="Wingdings" panose="05000000000000000000" pitchFamily="2" charset="2"/>
              <a:buChar char="§"/>
              <a:tabLst/>
              <a:defRPr/>
            </a:pPr>
            <a:r>
              <a:rPr kumimoji="0" lang="es-ES" sz="2000" b="0" i="0" u="none" strike="noStrike" kern="1200" cap="none" spc="0" normalizeH="0" baseline="0" noProof="0" dirty="0">
                <a:ln>
                  <a:noFill/>
                </a:ln>
                <a:solidFill>
                  <a:srgbClr val="008080"/>
                </a:solidFill>
                <a:effectLst/>
                <a:uLnTx/>
                <a:uFillTx/>
                <a:latin typeface="Arial" panose="020B0604020202020204"/>
                <a:ea typeface="+mn-ea"/>
                <a:cs typeface="+mn-cs"/>
              </a:rPr>
              <a:t>Si la sospecha de abuso o negligencia ocurre dentro de una instalación o en conexión con un programa de la organización, o</a:t>
            </a:r>
          </a:p>
          <a:p>
            <a:pPr marL="800100" marR="0" lvl="1" indent="-342900" defTabSz="457200" rtl="0" eaLnBrk="1" fontAlgn="auto" latinLnBrk="0" hangingPunct="1">
              <a:lnSpc>
                <a:spcPct val="100000"/>
              </a:lnSpc>
              <a:spcBef>
                <a:spcPts val="1200"/>
              </a:spcBef>
              <a:spcAft>
                <a:spcPts val="0"/>
              </a:spcAft>
              <a:buClrTx/>
              <a:buSzTx/>
              <a:buFont typeface="Wingdings" panose="05000000000000000000" pitchFamily="2" charset="2"/>
              <a:buChar char="§"/>
              <a:tabLst/>
              <a:defRPr/>
            </a:pPr>
            <a:r>
              <a:rPr kumimoji="0" lang="es-ES" sz="2000" b="0" i="0" u="none" strike="noStrike" kern="1200" cap="none" spc="0" normalizeH="0" baseline="0" noProof="0" dirty="0">
                <a:ln>
                  <a:noFill/>
                </a:ln>
                <a:solidFill>
                  <a:srgbClr val="008080"/>
                </a:solidFill>
                <a:effectLst/>
                <a:uLnTx/>
                <a:uFillTx/>
                <a:latin typeface="Arial" panose="020B0604020202020204"/>
                <a:ea typeface="+mn-ea"/>
                <a:cs typeface="+mn-cs"/>
              </a:rPr>
              <a:t>Si la sospecha de abuso o negligencia involucra a un miembro del clero, sin importar dónde tenga lugar.</a:t>
            </a:r>
            <a:endParaRPr kumimoji="0" lang="en-US" sz="2000" b="0" i="0" u="none" strike="noStrike" kern="1200" cap="none" spc="0" normalizeH="0" baseline="0" noProof="0" dirty="0">
              <a:ln>
                <a:noFill/>
              </a:ln>
              <a:solidFill>
                <a:srgbClr val="008080"/>
              </a:solidFill>
              <a:effectLst/>
              <a:uLnTx/>
              <a:uFillTx/>
              <a:latin typeface="Arial" panose="020B0604020202020204"/>
              <a:ea typeface="+mn-ea"/>
              <a:cs typeface="+mn-cs"/>
            </a:endParaRPr>
          </a:p>
          <a:p>
            <a:endParaRPr lang="en-US" dirty="0"/>
          </a:p>
        </p:txBody>
      </p:sp>
      <p:sp>
        <p:nvSpPr>
          <p:cNvPr id="4" name="Slide Number Placeholder 3">
            <a:extLst>
              <a:ext uri="{FF2B5EF4-FFF2-40B4-BE49-F238E27FC236}">
                <a16:creationId xmlns:a16="http://schemas.microsoft.com/office/drawing/2014/main" id="{C4536497-2B41-4E42-BA61-FF5EC2E22F93}"/>
              </a:ext>
            </a:extLst>
          </p:cNvPr>
          <p:cNvSpPr>
            <a:spLocks noGrp="1"/>
          </p:cNvSpPr>
          <p:nvPr>
            <p:ph type="sldNum" sz="quarter" idx="12"/>
          </p:nvPr>
        </p:nvSpPr>
        <p:spPr/>
        <p:txBody>
          <a:bodyPr/>
          <a:lstStyle/>
          <a:p>
            <a:fld id="{D57F1E4F-1CFF-5643-939E-02111984F565}" type="slidenum">
              <a:rPr lang="en-US" smtClean="0"/>
              <a:t>23</a:t>
            </a:fld>
            <a:endParaRPr lang="en-US" dirty="0"/>
          </a:p>
        </p:txBody>
      </p:sp>
    </p:spTree>
    <p:extLst>
      <p:ext uri="{BB962C8B-B14F-4D97-AF65-F5344CB8AC3E}">
        <p14:creationId xmlns:p14="http://schemas.microsoft.com/office/powerpoint/2010/main" val="3545099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44C43-6843-AD54-FB5A-EB60DD66088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E50077-CCB2-0232-3125-0AC4F7F2679F}"/>
              </a:ext>
            </a:extLst>
          </p:cNvPr>
          <p:cNvSpPr>
            <a:spLocks noGrp="1"/>
          </p:cNvSpPr>
          <p:nvPr>
            <p:ph idx="1"/>
          </p:nvPr>
        </p:nvSpPr>
        <p:spPr>
          <a:xfrm>
            <a:off x="1523019" y="1447800"/>
            <a:ext cx="5030181" cy="4800599"/>
          </a:xfrm>
        </p:spPr>
        <p:txBody>
          <a:bodyPr>
            <a:normAutofit/>
          </a:bodyPr>
          <a:lstStyle/>
          <a:p>
            <a:pPr marL="0" marR="0" lvl="0" indent="0" defTabSz="457200" rtl="0" eaLnBrk="1" fontAlgn="auto" latinLnBrk="0" hangingPunct="1">
              <a:lnSpc>
                <a:spcPct val="100000"/>
              </a:lnSpc>
              <a:spcBef>
                <a:spcPts val="1200"/>
              </a:spcBef>
              <a:spcAft>
                <a:spcPts val="0"/>
              </a:spcAft>
              <a:buClrTx/>
              <a:buSzTx/>
              <a:buNone/>
              <a:tabLst/>
              <a:defRPr/>
            </a:pPr>
            <a:r>
              <a:rPr kumimoji="0" lang="es-ES" sz="2800" b="0" i="0" u="none" strike="noStrike" kern="1200" cap="none" spc="0" normalizeH="0" baseline="0" noProof="0" dirty="0">
                <a:ln>
                  <a:noFill/>
                </a:ln>
                <a:solidFill>
                  <a:srgbClr val="008080"/>
                </a:solidFill>
                <a:effectLst/>
                <a:uLnTx/>
                <a:uFillTx/>
                <a:latin typeface="Arial" panose="020B0604020202020204"/>
                <a:ea typeface="+mn-ea"/>
                <a:cs typeface="+mn-cs"/>
              </a:rPr>
              <a:t>¿Qué observaciones o impresiones del material le gustaría compartir?</a:t>
            </a:r>
          </a:p>
          <a:p>
            <a:pPr marL="0" marR="0" lvl="0" indent="0" defTabSz="457200" rtl="0" eaLnBrk="1" fontAlgn="auto" latinLnBrk="0" hangingPunct="1">
              <a:lnSpc>
                <a:spcPct val="100000"/>
              </a:lnSpc>
              <a:spcBef>
                <a:spcPts val="1200"/>
              </a:spcBef>
              <a:spcAft>
                <a:spcPts val="0"/>
              </a:spcAft>
              <a:buClrTx/>
              <a:buSzTx/>
              <a:buNone/>
              <a:tabLst/>
              <a:defRPr/>
            </a:pPr>
            <a:endParaRPr kumimoji="0" lang="es-ES" sz="2800" b="0" i="0" u="none" strike="noStrike" kern="1200" cap="none" spc="0" normalizeH="0" baseline="0" noProof="0" dirty="0">
              <a:ln>
                <a:noFill/>
              </a:ln>
              <a:solidFill>
                <a:srgbClr val="008080"/>
              </a:solidFill>
              <a:effectLst/>
              <a:uLnTx/>
              <a:uFillTx/>
              <a:latin typeface="Arial" panose="020B0604020202020204"/>
              <a:ea typeface="+mn-ea"/>
              <a:cs typeface="+mn-cs"/>
            </a:endParaRPr>
          </a:p>
          <a:p>
            <a:pPr marL="0" marR="0" lvl="0" indent="0" defTabSz="457200" rtl="0" eaLnBrk="1" fontAlgn="auto" latinLnBrk="0" hangingPunct="1">
              <a:lnSpc>
                <a:spcPct val="100000"/>
              </a:lnSpc>
              <a:spcBef>
                <a:spcPts val="1200"/>
              </a:spcBef>
              <a:spcAft>
                <a:spcPts val="0"/>
              </a:spcAft>
              <a:buClrTx/>
              <a:buSzTx/>
              <a:buNone/>
              <a:tabLst/>
              <a:defRPr/>
            </a:pPr>
            <a:r>
              <a:rPr kumimoji="0" lang="es-ES" sz="2800" b="0" i="0" u="none" strike="noStrike" kern="1200" cap="none" spc="0" normalizeH="0" baseline="0" noProof="0" dirty="0">
                <a:ln>
                  <a:noFill/>
                </a:ln>
                <a:solidFill>
                  <a:srgbClr val="008080"/>
                </a:solidFill>
                <a:effectLst/>
                <a:uLnTx/>
                <a:uFillTx/>
                <a:latin typeface="Arial" panose="020B0604020202020204"/>
                <a:ea typeface="+mn-ea"/>
                <a:cs typeface="+mn-cs"/>
              </a:rPr>
              <a:t>¿Qué hace bien su programa?</a:t>
            </a:r>
            <a:endParaRPr lang="es-ES" sz="2800" dirty="0">
              <a:solidFill>
                <a:srgbClr val="008080"/>
              </a:solidFill>
              <a:latin typeface="Arial" panose="020B0604020202020204"/>
              <a:ea typeface="+mn-ea"/>
              <a:cs typeface="+mn-cs"/>
            </a:endParaRPr>
          </a:p>
          <a:p>
            <a:pPr marL="0" marR="0" lvl="0" indent="0" defTabSz="457200" rtl="0" eaLnBrk="1" fontAlgn="auto" latinLnBrk="0" hangingPunct="1">
              <a:lnSpc>
                <a:spcPct val="100000"/>
              </a:lnSpc>
              <a:spcBef>
                <a:spcPts val="1200"/>
              </a:spcBef>
              <a:spcAft>
                <a:spcPts val="0"/>
              </a:spcAft>
              <a:buClrTx/>
              <a:buSzTx/>
              <a:buNone/>
              <a:tabLst/>
              <a:defRPr/>
            </a:pPr>
            <a:endParaRPr kumimoji="0" lang="es-ES" sz="2800" b="0" i="0" u="none" strike="noStrike" kern="1200" cap="none" spc="0" normalizeH="0" baseline="0" noProof="0" dirty="0">
              <a:ln>
                <a:noFill/>
              </a:ln>
              <a:solidFill>
                <a:srgbClr val="008080"/>
              </a:solidFill>
              <a:effectLst/>
              <a:uLnTx/>
              <a:uFillTx/>
              <a:latin typeface="Arial" panose="020B0604020202020204"/>
              <a:ea typeface="+mn-ea"/>
              <a:cs typeface="+mn-cs"/>
            </a:endParaRPr>
          </a:p>
          <a:p>
            <a:pPr marL="0" marR="0" lvl="0" indent="0" defTabSz="457200" rtl="0" eaLnBrk="1" fontAlgn="auto" latinLnBrk="0" hangingPunct="1">
              <a:lnSpc>
                <a:spcPct val="100000"/>
              </a:lnSpc>
              <a:spcBef>
                <a:spcPts val="1200"/>
              </a:spcBef>
              <a:spcAft>
                <a:spcPts val="0"/>
              </a:spcAft>
              <a:buClrTx/>
              <a:buSzTx/>
              <a:buNone/>
              <a:tabLst/>
              <a:defRPr/>
            </a:pPr>
            <a:r>
              <a:rPr kumimoji="0" lang="es-ES" sz="2800" b="0" i="0" u="none" strike="noStrike" kern="1200" cap="none" spc="0" normalizeH="0" baseline="0" noProof="0" dirty="0">
                <a:ln>
                  <a:noFill/>
                </a:ln>
                <a:solidFill>
                  <a:srgbClr val="008080"/>
                </a:solidFill>
                <a:effectLst/>
                <a:uLnTx/>
                <a:uFillTx/>
                <a:latin typeface="Arial" panose="020B0604020202020204"/>
                <a:ea typeface="+mn-ea"/>
                <a:cs typeface="+mn-cs"/>
              </a:rPr>
              <a:t>En base a lo que escuchó hoy, ¿qué podría hacer de manera diferente?</a:t>
            </a:r>
            <a:endParaRPr lang="en-US" sz="2800" dirty="0"/>
          </a:p>
        </p:txBody>
      </p:sp>
      <p:sp>
        <p:nvSpPr>
          <p:cNvPr id="4" name="Slide Number Placeholder 3">
            <a:extLst>
              <a:ext uri="{FF2B5EF4-FFF2-40B4-BE49-F238E27FC236}">
                <a16:creationId xmlns:a16="http://schemas.microsoft.com/office/drawing/2014/main" id="{91FCDCD7-0ED5-AF1C-EC84-B8C160AACC2D}"/>
              </a:ext>
            </a:extLst>
          </p:cNvPr>
          <p:cNvSpPr>
            <a:spLocks noGrp="1"/>
          </p:cNvSpPr>
          <p:nvPr>
            <p:ph type="sldNum" sz="quarter" idx="12"/>
          </p:nvPr>
        </p:nvSpPr>
        <p:spPr/>
        <p:txBody>
          <a:bodyPr/>
          <a:lstStyle/>
          <a:p>
            <a:fld id="{D57F1E4F-1CFF-5643-939E-02111984F565}" type="slidenum">
              <a:rPr lang="en-US" smtClean="0"/>
              <a:t>24</a:t>
            </a:fld>
            <a:endParaRPr lang="en-US" dirty="0"/>
          </a:p>
        </p:txBody>
      </p:sp>
      <p:pic>
        <p:nvPicPr>
          <p:cNvPr id="5" name="Content Placeholder 8" descr="A cat that is lying down and looking at the camera&#10;&#10;Description automatically generated">
            <a:extLst>
              <a:ext uri="{FF2B5EF4-FFF2-40B4-BE49-F238E27FC236}">
                <a16:creationId xmlns:a16="http://schemas.microsoft.com/office/drawing/2014/main" id="{55944D30-6FCB-AFE0-AC04-7D5DD0ED6ACB}"/>
              </a:ext>
            </a:extLst>
          </p:cNvPr>
          <p:cNvPicPr>
            <a:picLocks noChangeAspect="1"/>
          </p:cNvPicPr>
          <p:nvPr/>
        </p:nvPicPr>
        <p:blipFill>
          <a:blip r:embed="rId3"/>
          <a:stretch>
            <a:fillRect/>
          </a:stretch>
        </p:blipFill>
        <p:spPr>
          <a:xfrm>
            <a:off x="7620000" y="3412332"/>
            <a:ext cx="3506789" cy="2630092"/>
          </a:xfrm>
          <a:prstGeom prst="rect">
            <a:avLst/>
          </a:prstGeom>
        </p:spPr>
      </p:pic>
    </p:spTree>
    <p:extLst>
      <p:ext uri="{BB962C8B-B14F-4D97-AF65-F5344CB8AC3E}">
        <p14:creationId xmlns:p14="http://schemas.microsoft.com/office/powerpoint/2010/main" val="3695422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E4C7C0-7E06-EEFE-442F-33CE9BC918B8}"/>
              </a:ext>
            </a:extLst>
          </p:cNvPr>
          <p:cNvSpPr>
            <a:spLocks noGrp="1"/>
          </p:cNvSpPr>
          <p:nvPr>
            <p:ph type="sldNum" sz="quarter" idx="12"/>
          </p:nvPr>
        </p:nvSpPr>
        <p:spPr/>
        <p:txBody>
          <a:bodyPr/>
          <a:lstStyle/>
          <a:p>
            <a:fld id="{D57F1E4F-1CFF-5643-939E-02111984F565}" type="slidenum">
              <a:rPr lang="en-US" smtClean="0"/>
              <a:t>25</a:t>
            </a:fld>
            <a:endParaRPr lang="en-US" dirty="0"/>
          </a:p>
        </p:txBody>
      </p:sp>
      <p:pic>
        <p:nvPicPr>
          <p:cNvPr id="5" name="Picture 4">
            <a:extLst>
              <a:ext uri="{FF2B5EF4-FFF2-40B4-BE49-F238E27FC236}">
                <a16:creationId xmlns:a16="http://schemas.microsoft.com/office/drawing/2014/main" id="{C38ED656-5C12-30B4-AFB2-C7E2921E92A2}"/>
              </a:ext>
            </a:extLst>
          </p:cNvPr>
          <p:cNvPicPr>
            <a:picLocks noChangeAspect="1"/>
          </p:cNvPicPr>
          <p:nvPr/>
        </p:nvPicPr>
        <p:blipFill>
          <a:blip r:embed="rId2"/>
          <a:stretch>
            <a:fillRect/>
          </a:stretch>
        </p:blipFill>
        <p:spPr>
          <a:xfrm>
            <a:off x="1562100" y="1465534"/>
            <a:ext cx="9410700" cy="1464619"/>
          </a:xfrm>
          <a:prstGeom prst="rect">
            <a:avLst/>
          </a:prstGeom>
        </p:spPr>
      </p:pic>
      <p:pic>
        <p:nvPicPr>
          <p:cNvPr id="12" name="Picture 11">
            <a:extLst>
              <a:ext uri="{FF2B5EF4-FFF2-40B4-BE49-F238E27FC236}">
                <a16:creationId xmlns:a16="http://schemas.microsoft.com/office/drawing/2014/main" id="{CAC05607-92F6-3A85-0DF4-04997E7CBD1F}"/>
              </a:ext>
            </a:extLst>
          </p:cNvPr>
          <p:cNvPicPr>
            <a:picLocks noChangeAspect="1"/>
          </p:cNvPicPr>
          <p:nvPr/>
        </p:nvPicPr>
        <p:blipFill>
          <a:blip r:embed="rId3"/>
          <a:stretch>
            <a:fillRect/>
          </a:stretch>
        </p:blipFill>
        <p:spPr>
          <a:xfrm>
            <a:off x="3294645" y="1630866"/>
            <a:ext cx="5602710" cy="1133954"/>
          </a:xfrm>
          <a:prstGeom prst="rect">
            <a:avLst/>
          </a:prstGeom>
        </p:spPr>
      </p:pic>
      <p:sp>
        <p:nvSpPr>
          <p:cNvPr id="14" name="TextBox 13">
            <a:extLst>
              <a:ext uri="{FF2B5EF4-FFF2-40B4-BE49-F238E27FC236}">
                <a16:creationId xmlns:a16="http://schemas.microsoft.com/office/drawing/2014/main" id="{EFAC1D69-A6AA-3B71-0A03-F9A7266D6CA1}"/>
              </a:ext>
            </a:extLst>
          </p:cNvPr>
          <p:cNvSpPr txBox="1"/>
          <p:nvPr/>
        </p:nvSpPr>
        <p:spPr>
          <a:xfrm>
            <a:off x="1562100" y="2930153"/>
            <a:ext cx="9410700" cy="2031325"/>
          </a:xfrm>
          <a:prstGeom prst="rect">
            <a:avLst/>
          </a:prstGeom>
          <a:solidFill>
            <a:schemeClr val="bg2">
              <a:lumMod val="20000"/>
              <a:lumOff val="80000"/>
            </a:schemeClr>
          </a:solidFill>
        </p:spPr>
        <p:txBody>
          <a:bodyPr wrap="square" lIns="274320" tIns="274320" bIns="274320" rtlCol="0">
            <a:spAutoFit/>
          </a:bodyPr>
          <a:lstStyle/>
          <a:p>
            <a:pPr>
              <a:spcBef>
                <a:spcPts val="1200"/>
              </a:spcBef>
              <a:buClr>
                <a:srgbClr val="008080"/>
              </a:buClr>
              <a:buSzPct val="80000"/>
            </a:pPr>
            <a:r>
              <a:rPr lang="es-ES" sz="2400" dirty="0">
                <a:solidFill>
                  <a:schemeClr val="bg1"/>
                </a:solidFill>
              </a:rPr>
              <a:t>He recibido copias de “Salvaguardando a los Hijos de Dios: Políticas para Proteger a Niños y Jóvenes” y “Salvaguardando al Pueblo de Dios: Políticas para un Ministerio Seguro con Adultos”, y entiendo que son las políticas de la Diócesis Episcopal de Texas.</a:t>
            </a:r>
            <a:endParaRPr lang="en-US" sz="2400" dirty="0">
              <a:solidFill>
                <a:schemeClr val="bg1"/>
              </a:solidFill>
            </a:endParaRPr>
          </a:p>
        </p:txBody>
      </p:sp>
    </p:spTree>
    <p:extLst>
      <p:ext uri="{BB962C8B-B14F-4D97-AF65-F5344CB8AC3E}">
        <p14:creationId xmlns:p14="http://schemas.microsoft.com/office/powerpoint/2010/main" val="2116848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015BB-D702-C86F-0A67-9118EF651991}"/>
              </a:ext>
            </a:extLst>
          </p:cNvPr>
          <p:cNvSpPr>
            <a:spLocks noGrp="1"/>
          </p:cNvSpPr>
          <p:nvPr>
            <p:ph type="title"/>
          </p:nvPr>
        </p:nvSpPr>
        <p:spPr/>
        <p:txBody>
          <a:bodyPr/>
          <a:lstStyle/>
          <a:p>
            <a:r>
              <a:rPr lang="en-US" sz="6400" dirty="0"/>
              <a:t>End</a:t>
            </a:r>
          </a:p>
        </p:txBody>
      </p:sp>
      <p:sp>
        <p:nvSpPr>
          <p:cNvPr id="4" name="Slide Number Placeholder 3">
            <a:extLst>
              <a:ext uri="{FF2B5EF4-FFF2-40B4-BE49-F238E27FC236}">
                <a16:creationId xmlns:a16="http://schemas.microsoft.com/office/drawing/2014/main" id="{92C41070-D57D-6F2C-EEAB-3ACE7753121D}"/>
              </a:ext>
            </a:extLst>
          </p:cNvPr>
          <p:cNvSpPr>
            <a:spLocks noGrp="1"/>
          </p:cNvSpPr>
          <p:nvPr>
            <p:ph type="sldNum" sz="quarter" idx="12"/>
          </p:nvPr>
        </p:nvSpPr>
        <p:spPr/>
        <p:txBody>
          <a:bodyPr/>
          <a:lstStyle/>
          <a:p>
            <a:fld id="{D57F1E4F-1CFF-5643-939E-02111984F565}" type="slidenum">
              <a:rPr lang="en-US" smtClean="0"/>
              <a:t>26</a:t>
            </a:fld>
            <a:endParaRPr lang="en-US" dirty="0"/>
          </a:p>
        </p:txBody>
      </p:sp>
    </p:spTree>
    <p:extLst>
      <p:ext uri="{BB962C8B-B14F-4D97-AF65-F5344CB8AC3E}">
        <p14:creationId xmlns:p14="http://schemas.microsoft.com/office/powerpoint/2010/main" val="2011512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03EC0-F7A2-2B36-8AB9-30144A1EB529}"/>
              </a:ext>
            </a:extLst>
          </p:cNvPr>
          <p:cNvSpPr>
            <a:spLocks noGrp="1"/>
          </p:cNvSpPr>
          <p:nvPr>
            <p:ph type="title"/>
          </p:nvPr>
        </p:nvSpPr>
        <p:spPr>
          <a:xfrm>
            <a:off x="2057401" y="2133599"/>
            <a:ext cx="7315200" cy="1279235"/>
          </a:xfrm>
        </p:spPr>
        <p:txBody>
          <a:bodyPr/>
          <a:lstStyle/>
          <a:p>
            <a:endParaRPr lang="en-US" dirty="0"/>
          </a:p>
        </p:txBody>
      </p:sp>
      <p:sp>
        <p:nvSpPr>
          <p:cNvPr id="3" name="Text Placeholder 2">
            <a:extLst>
              <a:ext uri="{FF2B5EF4-FFF2-40B4-BE49-F238E27FC236}">
                <a16:creationId xmlns:a16="http://schemas.microsoft.com/office/drawing/2014/main" id="{9E49217C-3795-D1A7-47A5-A41ECC3DB61A}"/>
              </a:ext>
            </a:extLst>
          </p:cNvPr>
          <p:cNvSpPr>
            <a:spLocks noGrp="1"/>
          </p:cNvSpPr>
          <p:nvPr>
            <p:ph type="body" sz="half" idx="2"/>
          </p:nvPr>
        </p:nvSpPr>
        <p:spPr>
          <a:xfrm>
            <a:off x="2185987" y="3412834"/>
            <a:ext cx="7110413" cy="2394531"/>
          </a:xfrm>
        </p:spPr>
        <p:txBody>
          <a:bodyPr/>
          <a:lstStyle/>
          <a:p>
            <a:endParaRPr lang="en-US" dirty="0"/>
          </a:p>
        </p:txBody>
      </p:sp>
      <p:sp>
        <p:nvSpPr>
          <p:cNvPr id="4" name="Slide Number Placeholder 3">
            <a:extLst>
              <a:ext uri="{FF2B5EF4-FFF2-40B4-BE49-F238E27FC236}">
                <a16:creationId xmlns:a16="http://schemas.microsoft.com/office/drawing/2014/main" id="{38E985C3-4895-8AFE-F6BB-B19E4DBA2DB9}"/>
              </a:ext>
            </a:extLst>
          </p:cNvPr>
          <p:cNvSpPr>
            <a:spLocks noGrp="1"/>
          </p:cNvSpPr>
          <p:nvPr>
            <p:ph type="sldNum" sz="quarter" idx="12"/>
          </p:nvPr>
        </p:nvSpPr>
        <p:spPr/>
        <p:txBody>
          <a:bodyPr/>
          <a:lstStyle/>
          <a:p>
            <a:fld id="{D57F1E4F-1CFF-5643-939E-02111984F565}" type="slidenum">
              <a:rPr lang="en-US" smtClean="0"/>
              <a:t>27</a:t>
            </a:fld>
            <a:endParaRPr lang="en-US" dirty="0"/>
          </a:p>
        </p:txBody>
      </p:sp>
      <p:pic>
        <p:nvPicPr>
          <p:cNvPr id="5" name="Picture 4">
            <a:extLst>
              <a:ext uri="{FF2B5EF4-FFF2-40B4-BE49-F238E27FC236}">
                <a16:creationId xmlns:a16="http://schemas.microsoft.com/office/drawing/2014/main" id="{B5344C2B-82CC-3183-7B27-08066F2AF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2682" y="154261"/>
            <a:ext cx="8426636" cy="6379336"/>
          </a:xfrm>
          <a:prstGeom prst="rect">
            <a:avLst/>
          </a:prstGeom>
        </p:spPr>
      </p:pic>
    </p:spTree>
    <p:extLst>
      <p:ext uri="{BB962C8B-B14F-4D97-AF65-F5344CB8AC3E}">
        <p14:creationId xmlns:p14="http://schemas.microsoft.com/office/powerpoint/2010/main" val="3398521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E7E1A-52EF-FBA9-0BFE-40B4EE2AD2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A9EB26-5AB0-538E-5AD3-F6EE890253CE}"/>
              </a:ext>
            </a:extLst>
          </p:cNvPr>
          <p:cNvSpPr>
            <a:spLocks noGrp="1"/>
          </p:cNvSpPr>
          <p:nvPr>
            <p:ph type="title"/>
          </p:nvPr>
        </p:nvSpPr>
        <p:spPr>
          <a:xfrm>
            <a:off x="2057401" y="2133599"/>
            <a:ext cx="7315200" cy="1279235"/>
          </a:xfrm>
        </p:spPr>
        <p:txBody>
          <a:bodyPr/>
          <a:lstStyle/>
          <a:p>
            <a:endParaRPr lang="en-US" dirty="0"/>
          </a:p>
        </p:txBody>
      </p:sp>
      <p:sp>
        <p:nvSpPr>
          <p:cNvPr id="3" name="Text Placeholder 2">
            <a:extLst>
              <a:ext uri="{FF2B5EF4-FFF2-40B4-BE49-F238E27FC236}">
                <a16:creationId xmlns:a16="http://schemas.microsoft.com/office/drawing/2014/main" id="{C91ACB18-F7FC-67B9-00CB-9939C4AAE269}"/>
              </a:ext>
            </a:extLst>
          </p:cNvPr>
          <p:cNvSpPr>
            <a:spLocks noGrp="1"/>
          </p:cNvSpPr>
          <p:nvPr>
            <p:ph type="body" sz="half" idx="2"/>
          </p:nvPr>
        </p:nvSpPr>
        <p:spPr>
          <a:xfrm>
            <a:off x="2185987" y="3412834"/>
            <a:ext cx="7110413" cy="2394531"/>
          </a:xfrm>
        </p:spPr>
        <p:txBody>
          <a:bodyPr/>
          <a:lstStyle/>
          <a:p>
            <a:endParaRPr lang="en-US" dirty="0"/>
          </a:p>
        </p:txBody>
      </p:sp>
      <p:sp>
        <p:nvSpPr>
          <p:cNvPr id="4" name="Slide Number Placeholder 3">
            <a:extLst>
              <a:ext uri="{FF2B5EF4-FFF2-40B4-BE49-F238E27FC236}">
                <a16:creationId xmlns:a16="http://schemas.microsoft.com/office/drawing/2014/main" id="{B7787579-140A-07E7-425F-F8AF17E460B3}"/>
              </a:ext>
            </a:extLst>
          </p:cNvPr>
          <p:cNvSpPr>
            <a:spLocks noGrp="1"/>
          </p:cNvSpPr>
          <p:nvPr>
            <p:ph type="sldNum" sz="quarter" idx="12"/>
          </p:nvPr>
        </p:nvSpPr>
        <p:spPr/>
        <p:txBody>
          <a:bodyPr/>
          <a:lstStyle/>
          <a:p>
            <a:fld id="{D57F1E4F-1CFF-5643-939E-02111984F565}" type="slidenum">
              <a:rPr lang="en-US" smtClean="0"/>
              <a:t>28</a:t>
            </a:fld>
            <a:endParaRPr lang="en-US" dirty="0"/>
          </a:p>
        </p:txBody>
      </p:sp>
      <p:pic>
        <p:nvPicPr>
          <p:cNvPr id="6" name="Picture 2" descr="Child Sexual Abuse Losses by Industry, Frequency">
            <a:extLst>
              <a:ext uri="{FF2B5EF4-FFF2-40B4-BE49-F238E27FC236}">
                <a16:creationId xmlns:a16="http://schemas.microsoft.com/office/drawing/2014/main" id="{4CAA93EB-D8FB-0196-3C04-E33FF4A2F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59359"/>
            <a:ext cx="8229600" cy="6539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685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D895E-B12A-8CEB-6A8F-1986997491DF}"/>
              </a:ext>
            </a:extLst>
          </p:cNvPr>
          <p:cNvSpPr>
            <a:spLocks noGrp="1"/>
          </p:cNvSpPr>
          <p:nvPr>
            <p:ph type="title"/>
          </p:nvPr>
        </p:nvSpPr>
        <p:spPr>
          <a:xfrm>
            <a:off x="1524000" y="452718"/>
            <a:ext cx="9183690" cy="1400530"/>
          </a:xfrm>
        </p:spPr>
        <p:txBody>
          <a:bodyPr/>
          <a:lstStyle/>
          <a:p>
            <a:pPr algn="ctr"/>
            <a:r>
              <a:rPr lang="es-ES" dirty="0"/>
              <a:t>LÍMITES</a:t>
            </a:r>
            <a:br>
              <a:rPr lang="en-US" dirty="0"/>
            </a:br>
            <a:r>
              <a:rPr lang="en-US" sz="4000" dirty="0" err="1"/>
              <a:t>Físico</a:t>
            </a:r>
            <a:r>
              <a:rPr lang="en-US" sz="4000" dirty="0"/>
              <a:t> // </a:t>
            </a:r>
            <a:r>
              <a:rPr lang="en-US" sz="4000" dirty="0" err="1"/>
              <a:t>Emocional</a:t>
            </a:r>
            <a:r>
              <a:rPr lang="en-US" sz="4000" dirty="0"/>
              <a:t> // </a:t>
            </a:r>
            <a:r>
              <a:rPr lang="en-US" sz="4000" dirty="0" err="1"/>
              <a:t>Comportamiento</a:t>
            </a:r>
            <a:endParaRPr lang="en-US" sz="4000" dirty="0"/>
          </a:p>
        </p:txBody>
      </p:sp>
      <p:sp>
        <p:nvSpPr>
          <p:cNvPr id="3" name="Content Placeholder 2">
            <a:extLst>
              <a:ext uri="{FF2B5EF4-FFF2-40B4-BE49-F238E27FC236}">
                <a16:creationId xmlns:a16="http://schemas.microsoft.com/office/drawing/2014/main" id="{8D1DDC67-A3CB-B90F-E404-D4A55024E9D5}"/>
              </a:ext>
            </a:extLst>
          </p:cNvPr>
          <p:cNvSpPr>
            <a:spLocks noGrp="1"/>
          </p:cNvSpPr>
          <p:nvPr>
            <p:ph sz="half" idx="1"/>
          </p:nvPr>
        </p:nvSpPr>
        <p:spPr>
          <a:xfrm>
            <a:off x="1219200" y="2056093"/>
            <a:ext cx="4953000" cy="4200245"/>
          </a:xfrm>
        </p:spPr>
        <p:txBody>
          <a:bodyPr>
            <a:normAutofit fontScale="77500" lnSpcReduction="20000"/>
          </a:bodyPr>
          <a:lstStyle/>
          <a:p>
            <a:pPr>
              <a:spcBef>
                <a:spcPts val="1800"/>
              </a:spcBef>
              <a:buClr>
                <a:srgbClr val="008080"/>
              </a:buClr>
              <a:buFont typeface="Wingdings" panose="05000000000000000000" pitchFamily="2" charset="2"/>
              <a:buChar char="v"/>
            </a:pPr>
            <a:r>
              <a:rPr lang="es-ES" sz="2100" dirty="0">
                <a:solidFill>
                  <a:schemeClr val="accent4">
                    <a:lumMod val="75000"/>
                  </a:schemeClr>
                </a:solidFill>
              </a:rPr>
              <a:t>Cualquier forma de atención no deseada.</a:t>
            </a:r>
          </a:p>
          <a:p>
            <a:pPr>
              <a:spcBef>
                <a:spcPts val="1800"/>
              </a:spcBef>
              <a:buClr>
                <a:srgbClr val="008080"/>
              </a:buClr>
              <a:buFont typeface="Wingdings" panose="05000000000000000000" pitchFamily="2" charset="2"/>
              <a:buChar char="v"/>
            </a:pPr>
            <a:r>
              <a:rPr lang="es-ES" sz="2100" dirty="0">
                <a:solidFill>
                  <a:schemeClr val="accent4">
                    <a:lumMod val="75000"/>
                  </a:schemeClr>
                </a:solidFill>
              </a:rPr>
              <a:t>Cualquier tipo de contacto íntimo, abrazos prolongados o besos en la boca.</a:t>
            </a:r>
          </a:p>
          <a:p>
            <a:pPr>
              <a:spcBef>
                <a:spcPts val="1800"/>
              </a:spcBef>
              <a:buClr>
                <a:srgbClr val="008080"/>
              </a:buClr>
              <a:buFont typeface="Wingdings" panose="05000000000000000000" pitchFamily="2" charset="2"/>
              <a:buChar char="v"/>
            </a:pPr>
            <a:r>
              <a:rPr lang="es-ES" sz="2100" dirty="0">
                <a:solidFill>
                  <a:schemeClr val="accent4">
                    <a:lumMod val="75000"/>
                  </a:schemeClr>
                </a:solidFill>
              </a:rPr>
              <a:t>Colocar a niños mayores de 3 años en el regazo</a:t>
            </a:r>
          </a:p>
          <a:p>
            <a:pPr>
              <a:spcBef>
                <a:spcPts val="1800"/>
              </a:spcBef>
              <a:buClr>
                <a:srgbClr val="008080"/>
              </a:buClr>
              <a:buFont typeface="Wingdings" panose="05000000000000000000" pitchFamily="2" charset="2"/>
              <a:buChar char="v"/>
            </a:pPr>
            <a:r>
              <a:rPr lang="es-ES" sz="2100" dirty="0">
                <a:solidFill>
                  <a:schemeClr val="accent4">
                    <a:lumMod val="75000"/>
                  </a:schemeClr>
                </a:solidFill>
              </a:rPr>
              <a:t>Cosquillas, lucha libre, masajes, masajes en la espalda.</a:t>
            </a:r>
          </a:p>
          <a:p>
            <a:pPr>
              <a:spcBef>
                <a:spcPts val="1800"/>
              </a:spcBef>
              <a:buClr>
                <a:srgbClr val="008080"/>
              </a:buClr>
              <a:buFont typeface="Wingdings" panose="05000000000000000000" pitchFamily="2" charset="2"/>
              <a:buChar char="v"/>
            </a:pPr>
            <a:r>
              <a:rPr lang="es-ES" sz="2100" dirty="0">
                <a:solidFill>
                  <a:schemeClr val="accent4">
                    <a:lumMod val="75000"/>
                  </a:schemeClr>
                </a:solidFill>
              </a:rPr>
              <a:t>Comentarios o elogios sobre el físico o la apariencia del cuerpo.</a:t>
            </a:r>
          </a:p>
          <a:p>
            <a:pPr>
              <a:spcBef>
                <a:spcPts val="1800"/>
              </a:spcBef>
              <a:buClr>
                <a:srgbClr val="008080"/>
              </a:buClr>
              <a:buFont typeface="Wingdings" panose="05000000000000000000" pitchFamily="2" charset="2"/>
              <a:buChar char="v"/>
            </a:pPr>
            <a:r>
              <a:rPr lang="es-ES" sz="2100" dirty="0">
                <a:solidFill>
                  <a:schemeClr val="accent4">
                    <a:lumMod val="75000"/>
                  </a:schemeClr>
                </a:solidFill>
              </a:rPr>
              <a:t>Programando uno a uno</a:t>
            </a:r>
          </a:p>
          <a:p>
            <a:pPr>
              <a:spcBef>
                <a:spcPts val="1800"/>
              </a:spcBef>
              <a:buClr>
                <a:srgbClr val="008080"/>
              </a:buClr>
              <a:buFont typeface="Wingdings" panose="05000000000000000000" pitchFamily="2" charset="2"/>
              <a:buChar char="v"/>
            </a:pPr>
            <a:r>
              <a:rPr lang="es-ES" sz="2100" dirty="0">
                <a:solidFill>
                  <a:schemeClr val="accent4">
                    <a:lumMod val="75000"/>
                  </a:schemeClr>
                </a:solidFill>
              </a:rPr>
              <a:t>Conversaciones o material sexualmente explícito.</a:t>
            </a:r>
          </a:p>
          <a:p>
            <a:pPr>
              <a:spcBef>
                <a:spcPts val="1800"/>
              </a:spcBef>
              <a:buClr>
                <a:srgbClr val="008080"/>
              </a:buClr>
              <a:buFont typeface="Wingdings" panose="05000000000000000000" pitchFamily="2" charset="2"/>
              <a:buChar char="v"/>
            </a:pPr>
            <a:r>
              <a:rPr lang="es-ES" sz="2100" dirty="0">
                <a:solidFill>
                  <a:schemeClr val="accent4">
                    <a:lumMod val="75000"/>
                  </a:schemeClr>
                </a:solidFill>
              </a:rPr>
              <a:t>Dar regalos o dinero</a:t>
            </a:r>
            <a:endParaRPr lang="en-US" sz="2100" dirty="0">
              <a:solidFill>
                <a:schemeClr val="accent4">
                  <a:lumMod val="75000"/>
                </a:schemeClr>
              </a:solidFill>
            </a:endParaRPr>
          </a:p>
          <a:p>
            <a:pPr algn="just">
              <a:spcBef>
                <a:spcPts val="1800"/>
              </a:spcBef>
              <a:buClr>
                <a:srgbClr val="008080"/>
              </a:buClr>
              <a:buFont typeface="Wingdings" panose="05000000000000000000" pitchFamily="2" charset="2"/>
              <a:buChar char="v"/>
            </a:pPr>
            <a:endParaRPr lang="en-US" dirty="0">
              <a:solidFill>
                <a:srgbClr val="008080"/>
              </a:solidFill>
            </a:endParaRPr>
          </a:p>
          <a:p>
            <a:pPr algn="just">
              <a:spcBef>
                <a:spcPts val="1800"/>
              </a:spcBef>
              <a:buClr>
                <a:srgbClr val="008080"/>
              </a:buClr>
              <a:buFont typeface="Wingdings" panose="05000000000000000000" pitchFamily="2" charset="2"/>
              <a:buChar char="v"/>
            </a:pPr>
            <a:endParaRPr lang="en-US" dirty="0">
              <a:solidFill>
                <a:srgbClr val="008080"/>
              </a:solidFill>
            </a:endParaRPr>
          </a:p>
          <a:p>
            <a:pPr algn="just">
              <a:spcBef>
                <a:spcPts val="1800"/>
              </a:spcBef>
              <a:buClr>
                <a:srgbClr val="008080"/>
              </a:buClr>
              <a:buFont typeface="Wingdings" panose="05000000000000000000" pitchFamily="2" charset="2"/>
              <a:buChar char="v"/>
            </a:pPr>
            <a:endParaRPr lang="en-US" sz="1800" dirty="0">
              <a:solidFill>
                <a:srgbClr val="008080"/>
              </a:solidFill>
            </a:endParaRPr>
          </a:p>
          <a:p>
            <a:pPr marL="0" indent="0" algn="just">
              <a:spcBef>
                <a:spcPts val="1800"/>
              </a:spcBef>
              <a:buClr>
                <a:srgbClr val="008080"/>
              </a:buClr>
              <a:buNone/>
            </a:pPr>
            <a:endParaRPr lang="en-US" sz="1800" dirty="0">
              <a:solidFill>
                <a:srgbClr val="008080"/>
              </a:solidFill>
            </a:endParaRPr>
          </a:p>
          <a:p>
            <a:endParaRPr lang="en-US" dirty="0"/>
          </a:p>
        </p:txBody>
      </p:sp>
      <p:sp>
        <p:nvSpPr>
          <p:cNvPr id="4" name="Content Placeholder 3">
            <a:extLst>
              <a:ext uri="{FF2B5EF4-FFF2-40B4-BE49-F238E27FC236}">
                <a16:creationId xmlns:a16="http://schemas.microsoft.com/office/drawing/2014/main" id="{CC4D8E27-8691-4841-E0A6-2D23E80B0B90}"/>
              </a:ext>
            </a:extLst>
          </p:cNvPr>
          <p:cNvSpPr>
            <a:spLocks noGrp="1"/>
          </p:cNvSpPr>
          <p:nvPr>
            <p:ph sz="half" idx="2"/>
          </p:nvPr>
        </p:nvSpPr>
        <p:spPr>
          <a:xfrm>
            <a:off x="6172200" y="2056093"/>
            <a:ext cx="5562600" cy="4349189"/>
          </a:xfrm>
        </p:spPr>
        <p:txBody>
          <a:bodyPr>
            <a:noAutofit/>
          </a:bodyPr>
          <a:lstStyle/>
          <a:p>
            <a:pPr algn="just">
              <a:spcBef>
                <a:spcPts val="1800"/>
              </a:spcBef>
              <a:buClr>
                <a:srgbClr val="008080"/>
              </a:buClr>
              <a:buFont typeface="Wingdings" panose="05000000000000000000" pitchFamily="2" charset="2"/>
              <a:buChar char="v"/>
            </a:pPr>
            <a:r>
              <a:rPr lang="es-ES" sz="1600" dirty="0">
                <a:solidFill>
                  <a:srgbClr val="008080"/>
                </a:solidFill>
              </a:rPr>
              <a:t>Cualquier forma de atención no deseada.</a:t>
            </a:r>
          </a:p>
          <a:p>
            <a:pPr algn="just">
              <a:spcBef>
                <a:spcPts val="1800"/>
              </a:spcBef>
              <a:buClr>
                <a:srgbClr val="008080"/>
              </a:buClr>
              <a:buFont typeface="Wingdings" panose="05000000000000000000" pitchFamily="2" charset="2"/>
              <a:buChar char="v"/>
            </a:pPr>
            <a:r>
              <a:rPr lang="es-ES" sz="1600" dirty="0">
                <a:solidFill>
                  <a:srgbClr val="008080"/>
                </a:solidFill>
              </a:rPr>
              <a:t>Sorpresa o toque repentino, toque o abrazo por detrás</a:t>
            </a:r>
          </a:p>
          <a:p>
            <a:pPr algn="just">
              <a:spcBef>
                <a:spcPts val="1800"/>
              </a:spcBef>
              <a:buClr>
                <a:srgbClr val="008080"/>
              </a:buClr>
              <a:buFont typeface="Wingdings" panose="05000000000000000000" pitchFamily="2" charset="2"/>
              <a:buChar char="v"/>
            </a:pPr>
            <a:r>
              <a:rPr lang="es-ES" sz="1600" dirty="0">
                <a:solidFill>
                  <a:srgbClr val="008080"/>
                </a:solidFill>
              </a:rPr>
              <a:t>Abrazos frontales completos o abrazos prolongados</a:t>
            </a:r>
          </a:p>
          <a:p>
            <a:pPr algn="just">
              <a:spcBef>
                <a:spcPts val="1800"/>
              </a:spcBef>
              <a:buClr>
                <a:srgbClr val="008080"/>
              </a:buClr>
              <a:buFont typeface="Wingdings" panose="05000000000000000000" pitchFamily="2" charset="2"/>
              <a:buChar char="v"/>
            </a:pPr>
            <a:r>
              <a:rPr lang="es-ES" sz="1600" dirty="0">
                <a:solidFill>
                  <a:srgbClr val="008080"/>
                </a:solidFill>
              </a:rPr>
              <a:t>Toque íntimo, toque sexualizado</a:t>
            </a:r>
          </a:p>
          <a:p>
            <a:pPr algn="just">
              <a:spcBef>
                <a:spcPts val="1800"/>
              </a:spcBef>
              <a:buClr>
                <a:srgbClr val="008080"/>
              </a:buClr>
              <a:buFont typeface="Wingdings" panose="05000000000000000000" pitchFamily="2" charset="2"/>
              <a:buChar char="v"/>
            </a:pPr>
            <a:r>
              <a:rPr lang="es-ES" sz="1600" dirty="0">
                <a:solidFill>
                  <a:srgbClr val="008080"/>
                </a:solidFill>
              </a:rPr>
              <a:t>Comentarios o elogios sobre el físico o la apariencia del cuerpo</a:t>
            </a:r>
          </a:p>
          <a:p>
            <a:pPr algn="just">
              <a:spcBef>
                <a:spcPts val="1800"/>
              </a:spcBef>
              <a:buClr>
                <a:srgbClr val="008080"/>
              </a:buClr>
              <a:buFont typeface="Wingdings" panose="05000000000000000000" pitchFamily="2" charset="2"/>
              <a:buChar char="v"/>
            </a:pPr>
            <a:r>
              <a:rPr lang="es-ES" sz="1600" dirty="0">
                <a:solidFill>
                  <a:srgbClr val="008080"/>
                </a:solidFill>
              </a:rPr>
              <a:t>Utilizar la relación para satisfacer las propias necesidades</a:t>
            </a:r>
          </a:p>
          <a:p>
            <a:pPr algn="just">
              <a:spcBef>
                <a:spcPts val="1800"/>
              </a:spcBef>
              <a:buClr>
                <a:srgbClr val="008080"/>
              </a:buClr>
              <a:buFont typeface="Wingdings" panose="05000000000000000000" pitchFamily="2" charset="2"/>
              <a:buChar char="v"/>
            </a:pPr>
            <a:r>
              <a:rPr lang="es-ES" sz="1600" dirty="0">
                <a:solidFill>
                  <a:srgbClr val="008080"/>
                </a:solidFill>
              </a:rPr>
              <a:t>Conversaciones o material sexualmente explícito</a:t>
            </a:r>
          </a:p>
          <a:p>
            <a:pPr algn="just">
              <a:spcBef>
                <a:spcPts val="1800"/>
              </a:spcBef>
              <a:buClr>
                <a:srgbClr val="008080"/>
              </a:buClr>
              <a:buFont typeface="Wingdings" panose="05000000000000000000" pitchFamily="2" charset="2"/>
              <a:buChar char="v"/>
            </a:pPr>
            <a:r>
              <a:rPr lang="es-ES" sz="1600" dirty="0">
                <a:solidFill>
                  <a:srgbClr val="008080"/>
                </a:solidFill>
              </a:rPr>
              <a:t>Dar regalos o dinero</a:t>
            </a:r>
            <a:endParaRPr lang="en-US" sz="1600" dirty="0">
              <a:solidFill>
                <a:srgbClr val="37A1A1"/>
              </a:solidFill>
            </a:endParaRPr>
          </a:p>
        </p:txBody>
      </p:sp>
      <p:sp>
        <p:nvSpPr>
          <p:cNvPr id="5" name="Slide Number Placeholder 4">
            <a:extLst>
              <a:ext uri="{FF2B5EF4-FFF2-40B4-BE49-F238E27FC236}">
                <a16:creationId xmlns:a16="http://schemas.microsoft.com/office/drawing/2014/main" id="{D6D5584A-2DE1-E043-38DA-7972931420EB}"/>
              </a:ext>
            </a:extLst>
          </p:cNvPr>
          <p:cNvSpPr>
            <a:spLocks noGrp="1"/>
          </p:cNvSpPr>
          <p:nvPr>
            <p:ph type="sldNum" sz="quarter" idx="12"/>
          </p:nvPr>
        </p:nvSpPr>
        <p:spPr/>
        <p:txBody>
          <a:bodyPr/>
          <a:lstStyle/>
          <a:p>
            <a:fld id="{D57F1E4F-1CFF-5643-939E-02111984F565}" type="slidenum">
              <a:rPr lang="en-US" smtClean="0"/>
              <a:t>29</a:t>
            </a:fld>
            <a:endParaRPr lang="en-US"/>
          </a:p>
        </p:txBody>
      </p:sp>
    </p:spTree>
    <p:extLst>
      <p:ext uri="{BB962C8B-B14F-4D97-AF65-F5344CB8AC3E}">
        <p14:creationId xmlns:p14="http://schemas.microsoft.com/office/powerpoint/2010/main" val="3249351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5163-939B-4190-9545-9E7CAD11F8E6}"/>
              </a:ext>
            </a:extLst>
          </p:cNvPr>
          <p:cNvSpPr>
            <a:spLocks noGrp="1"/>
          </p:cNvSpPr>
          <p:nvPr>
            <p:ph type="title"/>
          </p:nvPr>
        </p:nvSpPr>
        <p:spPr>
          <a:xfrm>
            <a:off x="1654439" y="1447865"/>
            <a:ext cx="4289161" cy="553698"/>
          </a:xfrm>
        </p:spPr>
        <p:txBody>
          <a:bodyPr/>
          <a:lstStyle/>
          <a:p>
            <a:r>
              <a:rPr lang="en-US" sz="3200" dirty="0">
                <a:solidFill>
                  <a:schemeClr val="bg2"/>
                </a:solidFill>
              </a:rPr>
              <a:t>REFLEXIÓN</a:t>
            </a:r>
          </a:p>
        </p:txBody>
      </p:sp>
      <p:sp>
        <p:nvSpPr>
          <p:cNvPr id="3" name="Text Placeholder 2" descr="Reflection">
            <a:extLst>
              <a:ext uri="{FF2B5EF4-FFF2-40B4-BE49-F238E27FC236}">
                <a16:creationId xmlns:a16="http://schemas.microsoft.com/office/drawing/2014/main" id="{4ACBF668-13C7-412C-9E27-CC9CB88EEF03}"/>
              </a:ext>
              <a:ext uri="{C183D7F6-B498-43B3-948B-1728B52AA6E4}">
                <adec:decorative xmlns:adec="http://schemas.microsoft.com/office/drawing/2017/decorative" val="0"/>
              </a:ext>
            </a:extLst>
          </p:cNvPr>
          <p:cNvSpPr>
            <a:spLocks noGrp="1"/>
          </p:cNvSpPr>
          <p:nvPr>
            <p:ph type="body" sz="half" idx="2"/>
          </p:nvPr>
        </p:nvSpPr>
        <p:spPr>
          <a:xfrm>
            <a:off x="1676402" y="2103635"/>
            <a:ext cx="6400799" cy="3151901"/>
          </a:xfrm>
        </p:spPr>
        <p:txBody>
          <a:bodyPr wrap="square">
            <a:noAutofit/>
          </a:bodyPr>
          <a:lstStyle/>
          <a:p>
            <a:pPr marL="342900" indent="-342900">
              <a:spcBef>
                <a:spcPts val="2400"/>
              </a:spcBef>
              <a:buFont typeface="Wingdings" panose="05000000000000000000" pitchFamily="2" charset="2"/>
              <a:buChar char="v"/>
            </a:pPr>
            <a:r>
              <a:rPr lang="es-ES" sz="2000" dirty="0">
                <a:solidFill>
                  <a:schemeClr val="bg1"/>
                </a:solidFill>
              </a:rPr>
              <a:t>¿Qué significa “seguro” en el contexto de su trabajo o ministerio? Aplíquelo al entorno y a la comunidad donde trabaja o es voluntario.</a:t>
            </a:r>
          </a:p>
          <a:p>
            <a:pPr marL="342900" indent="-342900">
              <a:spcBef>
                <a:spcPts val="2400"/>
              </a:spcBef>
              <a:buFont typeface="Wingdings" panose="05000000000000000000" pitchFamily="2" charset="2"/>
              <a:buChar char="v"/>
            </a:pPr>
            <a:r>
              <a:rPr lang="es-ES" sz="2000" dirty="0">
                <a:solidFill>
                  <a:schemeClr val="bg1"/>
                </a:solidFill>
              </a:rPr>
              <a:t>¿Qué significa "saludable"? ¿Cómo aplicaría eso en el contexto de tu trabajo o ministerio? Aplique ese término a las relaciones en dicha comunidad.</a:t>
            </a:r>
          </a:p>
          <a:p>
            <a:pPr marL="342900" indent="-342900">
              <a:spcBef>
                <a:spcPts val="2400"/>
              </a:spcBef>
              <a:buFont typeface="Wingdings" panose="05000000000000000000" pitchFamily="2" charset="2"/>
              <a:buChar char="v"/>
            </a:pPr>
            <a:r>
              <a:rPr lang="es-ES" sz="2000" dirty="0">
                <a:solidFill>
                  <a:schemeClr val="bg1"/>
                </a:solidFill>
              </a:rPr>
              <a:t>¿Existe una tensión entre seguridad y salud en una relación?</a:t>
            </a:r>
            <a:endParaRPr lang="en-US" sz="2000" dirty="0">
              <a:solidFill>
                <a:schemeClr val="bg1"/>
              </a:solidFill>
            </a:endParaRPr>
          </a:p>
        </p:txBody>
      </p:sp>
      <p:sp>
        <p:nvSpPr>
          <p:cNvPr id="4" name="Slide Number Placeholder 3">
            <a:extLst>
              <a:ext uri="{FF2B5EF4-FFF2-40B4-BE49-F238E27FC236}">
                <a16:creationId xmlns:a16="http://schemas.microsoft.com/office/drawing/2014/main" id="{54FDCB24-3DA7-44EE-BBB6-45EC0477B604}"/>
              </a:ext>
            </a:extLst>
          </p:cNvPr>
          <p:cNvSpPr>
            <a:spLocks noGrp="1"/>
          </p:cNvSpPr>
          <p:nvPr>
            <p:ph type="sldNum" sz="quarter" idx="12"/>
          </p:nvPr>
        </p:nvSpPr>
        <p:spPr/>
        <p:txBody>
          <a:bodyPr/>
          <a:lstStyle/>
          <a:p>
            <a:fld id="{D57F1E4F-1CFF-5643-939E-02111984F565}" type="slidenum">
              <a:rPr lang="en-US" smtClean="0"/>
              <a:t>3</a:t>
            </a:fld>
            <a:endParaRPr lang="en-US" dirty="0"/>
          </a:p>
        </p:txBody>
      </p:sp>
      <p:pic>
        <p:nvPicPr>
          <p:cNvPr id="1028" name="Picture 4" descr="Bogdan Dirică">
            <a:extLst>
              <a:ext uri="{FF2B5EF4-FFF2-40B4-BE49-F238E27FC236}">
                <a16:creationId xmlns:a16="http://schemas.microsoft.com/office/drawing/2014/main" id="{0BF224C9-27DF-07CA-5970-669ADFCFE0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0690" y="1921786"/>
            <a:ext cx="26670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542462"/>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5F9506-AD4E-F48A-04EB-202A0B0BBA91}"/>
              </a:ext>
            </a:extLst>
          </p:cNvPr>
          <p:cNvSpPr>
            <a:spLocks noGrp="1"/>
          </p:cNvSpPr>
          <p:nvPr>
            <p:ph type="sldNum" sz="quarter" idx="12"/>
          </p:nvPr>
        </p:nvSpPr>
        <p:spPr/>
        <p:txBody>
          <a:bodyPr/>
          <a:lstStyle/>
          <a:p>
            <a:fld id="{D57F1E4F-1CFF-5643-939E-02111984F565}" type="slidenum">
              <a:rPr lang="en-US" smtClean="0"/>
              <a:t>30</a:t>
            </a:fld>
            <a:endParaRPr lang="en-US" dirty="0"/>
          </a:p>
        </p:txBody>
      </p:sp>
      <p:graphicFrame>
        <p:nvGraphicFramePr>
          <p:cNvPr id="2" name="Content Placeholder 5">
            <a:extLst>
              <a:ext uri="{FF2B5EF4-FFF2-40B4-BE49-F238E27FC236}">
                <a16:creationId xmlns:a16="http://schemas.microsoft.com/office/drawing/2014/main" id="{E4BCB7C8-C687-F46E-A4FE-3591F2A77B5B}"/>
              </a:ext>
            </a:extLst>
          </p:cNvPr>
          <p:cNvGraphicFramePr>
            <a:graphicFrameLocks noGrp="1"/>
          </p:cNvGraphicFramePr>
          <p:nvPr>
            <p:ph sz="half" idx="1"/>
            <p:extLst>
              <p:ext uri="{D42A27DB-BD31-4B8C-83A1-F6EECF244321}">
                <p14:modId xmlns:p14="http://schemas.microsoft.com/office/powerpoint/2010/main" val="1384603415"/>
              </p:ext>
            </p:extLst>
          </p:nvPr>
        </p:nvGraphicFramePr>
        <p:xfrm>
          <a:off x="2893534" y="275021"/>
          <a:ext cx="7012466" cy="6506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1614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6980DA-6C1C-6863-D41F-3FBAF325E8C3}"/>
              </a:ext>
            </a:extLst>
          </p:cNvPr>
          <p:cNvSpPr>
            <a:spLocks noGrp="1"/>
          </p:cNvSpPr>
          <p:nvPr>
            <p:ph type="body" sz="half" idx="2"/>
          </p:nvPr>
        </p:nvSpPr>
        <p:spPr>
          <a:xfrm>
            <a:off x="1154954" y="949657"/>
            <a:ext cx="8825659" cy="5070143"/>
          </a:xfrm>
        </p:spPr>
        <p:txBody>
          <a:bodyPr>
            <a:normAutofit fontScale="92500" lnSpcReduction="10000"/>
          </a:bodyPr>
          <a:lstStyle/>
          <a:p>
            <a:pPr marL="285750" indent="-285750">
              <a:buFont typeface="Wingdings" panose="05000000000000000000" pitchFamily="2" charset="2"/>
              <a:buChar char="v"/>
            </a:pPr>
            <a:r>
              <a:rPr lang="es-ES" sz="2000" dirty="0">
                <a:solidFill>
                  <a:srgbClr val="37A1A1"/>
                </a:solidFill>
              </a:rPr>
              <a:t>Al mantener límites "prescritos", estamos modelando comportamientos que comunican lo que es "apropiado" para un niño, joven o adulto vulnerable.</a:t>
            </a:r>
          </a:p>
          <a:p>
            <a:pPr marL="285750" indent="-285750">
              <a:buFont typeface="Wingdings" panose="05000000000000000000" pitchFamily="2" charset="2"/>
              <a:buChar char="v"/>
            </a:pPr>
            <a:r>
              <a:rPr lang="es-ES" sz="2000" dirty="0">
                <a:solidFill>
                  <a:srgbClr val="37A1A1"/>
                </a:solidFill>
              </a:rPr>
              <a:t>Al respetar los límites, reforzamos el propósito y los valores de la organización.</a:t>
            </a:r>
          </a:p>
          <a:p>
            <a:pPr marL="285750" indent="-285750">
              <a:buFont typeface="Wingdings" panose="05000000000000000000" pitchFamily="2" charset="2"/>
              <a:buChar char="v"/>
            </a:pPr>
            <a:r>
              <a:rPr lang="es-ES" sz="2000" dirty="0">
                <a:solidFill>
                  <a:srgbClr val="37A1A1"/>
                </a:solidFill>
              </a:rPr>
              <a:t>A veces podemos asumir que si un comportamiento es inocente y apropiado en nuestra vida personal, debe ser percibido como inocente y apropiado en nuestro trabajo o ministerio.</a:t>
            </a:r>
          </a:p>
          <a:p>
            <a:pPr marL="285750" indent="-285750">
              <a:buFont typeface="Wingdings" panose="05000000000000000000" pitchFamily="2" charset="2"/>
              <a:buChar char="v"/>
            </a:pPr>
            <a:r>
              <a:rPr lang="es-ES" sz="2000" dirty="0">
                <a:solidFill>
                  <a:srgbClr val="37A1A1"/>
                </a:solidFill>
              </a:rPr>
              <a:t>Respuestas inmediatas a las siguientes preguntas:</a:t>
            </a:r>
          </a:p>
          <a:p>
            <a:pPr marL="457200" indent="-457200">
              <a:buFont typeface="+mj-lt"/>
              <a:buAutoNum type="arabicParenR"/>
            </a:pPr>
            <a:r>
              <a:rPr lang="es-ES" sz="2000" dirty="0">
                <a:solidFill>
                  <a:srgbClr val="37A1A1"/>
                </a:solidFill>
              </a:rPr>
              <a:t>¿Cuándo se requiere el contacto físico en tu trabajo? Dé ejemplos específicos.</a:t>
            </a:r>
          </a:p>
          <a:p>
            <a:pPr marL="457200" indent="-457200">
              <a:buFont typeface="+mj-lt"/>
              <a:buAutoNum type="arabicParenR"/>
            </a:pPr>
            <a:r>
              <a:rPr lang="es-ES" sz="2000" dirty="0">
                <a:solidFill>
                  <a:srgbClr val="37A1A1"/>
                </a:solidFill>
              </a:rPr>
              <a:t>Imagínese como alguien que observa a otra persona en su papel. ¿Qué comportamientos podría ver que le harían “mirar de nuevo” o hacer preguntas?</a:t>
            </a:r>
          </a:p>
          <a:p>
            <a:pPr marL="457200" indent="-457200">
              <a:buFont typeface="+mj-lt"/>
              <a:buAutoNum type="arabicParenR"/>
            </a:pPr>
            <a:r>
              <a:rPr lang="es-ES" sz="2000" dirty="0">
                <a:solidFill>
                  <a:srgbClr val="37A1A1"/>
                </a:solidFill>
              </a:rPr>
              <a:t>Ejemplo: un maestro que choca los cinco y luego se inclina para susurrarle al oído al niño.</a:t>
            </a:r>
            <a:r>
              <a:rPr lang="en-US" sz="2000" dirty="0">
                <a:solidFill>
                  <a:srgbClr val="37A1A1"/>
                </a:solidFill>
              </a:rPr>
              <a:t>  </a:t>
            </a:r>
          </a:p>
          <a:p>
            <a:endParaRPr lang="en-US" dirty="0"/>
          </a:p>
        </p:txBody>
      </p:sp>
      <p:sp>
        <p:nvSpPr>
          <p:cNvPr id="4" name="Slide Number Placeholder 3">
            <a:extLst>
              <a:ext uri="{FF2B5EF4-FFF2-40B4-BE49-F238E27FC236}">
                <a16:creationId xmlns:a16="http://schemas.microsoft.com/office/drawing/2014/main" id="{0F5F9506-AD4E-F48A-04EB-202A0B0BBA91}"/>
              </a:ext>
            </a:extLst>
          </p:cNvPr>
          <p:cNvSpPr>
            <a:spLocks noGrp="1"/>
          </p:cNvSpPr>
          <p:nvPr>
            <p:ph type="sldNum" sz="quarter" idx="12"/>
          </p:nvPr>
        </p:nvSpPr>
        <p:spPr/>
        <p:txBody>
          <a:bodyPr/>
          <a:lstStyle/>
          <a:p>
            <a:fld id="{D57F1E4F-1CFF-5643-939E-02111984F565}" type="slidenum">
              <a:rPr lang="en-US" smtClean="0"/>
              <a:t>31</a:t>
            </a:fld>
            <a:endParaRPr lang="en-US" dirty="0"/>
          </a:p>
        </p:txBody>
      </p:sp>
    </p:spTree>
    <p:extLst>
      <p:ext uri="{BB962C8B-B14F-4D97-AF65-F5344CB8AC3E}">
        <p14:creationId xmlns:p14="http://schemas.microsoft.com/office/powerpoint/2010/main" val="12062241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99068-2B93-4F89-9A8F-F8251CDECC78}"/>
              </a:ext>
            </a:extLst>
          </p:cNvPr>
          <p:cNvSpPr>
            <a:spLocks noGrp="1"/>
          </p:cNvSpPr>
          <p:nvPr>
            <p:ph type="title"/>
          </p:nvPr>
        </p:nvSpPr>
        <p:spPr>
          <a:xfrm>
            <a:off x="1676400" y="0"/>
            <a:ext cx="8686800" cy="1918524"/>
          </a:xfrm>
        </p:spPr>
        <p:txBody>
          <a:bodyPr/>
          <a:lstStyle/>
          <a:p>
            <a:br>
              <a:rPr lang="en-US" sz="4400" cap="all" dirty="0"/>
            </a:br>
            <a:r>
              <a:rPr lang="en-US" sz="4400" cap="all" dirty="0"/>
              <a:t>MONITOREO DE MINISTERIOS, PROGRAMAS, ENTORNOS </a:t>
            </a:r>
            <a:endParaRPr lang="en-US" sz="4400" dirty="0"/>
          </a:p>
        </p:txBody>
      </p:sp>
      <p:sp>
        <p:nvSpPr>
          <p:cNvPr id="3" name="Slide Number Placeholder 2">
            <a:extLst>
              <a:ext uri="{FF2B5EF4-FFF2-40B4-BE49-F238E27FC236}">
                <a16:creationId xmlns:a16="http://schemas.microsoft.com/office/drawing/2014/main" id="{0FBD4068-90FB-4C96-A1AB-B17AA5626D31}"/>
              </a:ext>
            </a:extLst>
          </p:cNvPr>
          <p:cNvSpPr>
            <a:spLocks noGrp="1"/>
          </p:cNvSpPr>
          <p:nvPr>
            <p:ph type="sldNum" sz="quarter" idx="12"/>
          </p:nvPr>
        </p:nvSpPr>
        <p:spPr/>
        <p:txBody>
          <a:bodyPr/>
          <a:lstStyle/>
          <a:p>
            <a:fld id="{D57F1E4F-1CFF-5643-939E-02111984F565}" type="slidenum">
              <a:rPr lang="en-US" smtClean="0"/>
              <a:t>32</a:t>
            </a:fld>
            <a:endParaRPr lang="en-US" dirty="0"/>
          </a:p>
        </p:txBody>
      </p:sp>
      <p:sp>
        <p:nvSpPr>
          <p:cNvPr id="6" name="Text Placeholder 2">
            <a:extLst>
              <a:ext uri="{FF2B5EF4-FFF2-40B4-BE49-F238E27FC236}">
                <a16:creationId xmlns:a16="http://schemas.microsoft.com/office/drawing/2014/main" id="{9D152269-6429-4146-BD84-F42E76DE44FC}"/>
              </a:ext>
            </a:extLst>
          </p:cNvPr>
          <p:cNvSpPr txBox="1">
            <a:spLocks/>
          </p:cNvSpPr>
          <p:nvPr/>
        </p:nvSpPr>
        <p:spPr>
          <a:xfrm>
            <a:off x="1842340" y="2017816"/>
            <a:ext cx="9350699" cy="4658214"/>
          </a:xfrm>
          <a:prstGeom prst="rect">
            <a:avLst/>
          </a:prstGeom>
        </p:spPr>
        <p:txBody>
          <a:bodyPr>
            <a:normAutofit fontScale="92500"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Tx/>
              <a:buBlip>
                <a:blip r:embed="rId3"/>
              </a:buBlip>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SF NS Symbols Regular"/>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SF NS Symbols Regular"/>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SF NS Symbols Regular"/>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SF NS Symbols Regular"/>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lgn="just">
              <a:buFont typeface="Wingdings" panose="05000000000000000000" pitchFamily="2" charset="2"/>
              <a:buChar char="v"/>
            </a:pPr>
            <a:endParaRPr lang="es-ES" sz="2600" dirty="0">
              <a:solidFill>
                <a:srgbClr val="008080"/>
              </a:solidFill>
            </a:endParaRPr>
          </a:p>
          <a:p>
            <a:pPr algn="just">
              <a:buFont typeface="Wingdings" panose="05000000000000000000" pitchFamily="2" charset="2"/>
              <a:buChar char="v"/>
            </a:pPr>
            <a:r>
              <a:rPr lang="es-ES" sz="2600" dirty="0">
                <a:solidFill>
                  <a:srgbClr val="008080"/>
                </a:solidFill>
              </a:rPr>
              <a:t>Los ministerios o programas requieren la aprobación formal del jefe de la organización y se mantiene archivada una lista de ministros/líderes de programas.</a:t>
            </a:r>
          </a:p>
          <a:p>
            <a:pPr algn="just">
              <a:buFont typeface="Wingdings" panose="05000000000000000000" pitchFamily="2" charset="2"/>
              <a:buChar char="v"/>
            </a:pPr>
            <a:r>
              <a:rPr lang="es-ES" sz="2600" dirty="0">
                <a:solidFill>
                  <a:srgbClr val="008080"/>
                </a:solidFill>
              </a:rPr>
              <a:t>Todos los espacios del ministerio/programa deben tener ventanas en las puertas o paredes para permitir la observación informal.</a:t>
            </a:r>
          </a:p>
          <a:p>
            <a:pPr algn="just">
              <a:buFont typeface="Wingdings" panose="05000000000000000000" pitchFamily="2" charset="2"/>
              <a:buChar char="v"/>
            </a:pPr>
            <a:r>
              <a:rPr lang="es-ES" sz="2600" dirty="0">
                <a:solidFill>
                  <a:srgbClr val="008080"/>
                </a:solidFill>
              </a:rPr>
              <a:t>Las actividades fuera del sitio para niños o jóvenes deben ser aprobadas previamente por el Jefe de Organización y por los Tomadores de Decisiones (que se definirán más adelante).</a:t>
            </a:r>
          </a:p>
          <a:p>
            <a:pPr algn="just">
              <a:buFont typeface="Wingdings" panose="05000000000000000000" pitchFamily="2" charset="2"/>
              <a:buChar char="v"/>
            </a:pPr>
            <a:r>
              <a:rPr lang="es-ES" sz="2600" dirty="0">
                <a:solidFill>
                  <a:srgbClr val="008080"/>
                </a:solidFill>
              </a:rPr>
              <a:t>Consulte las políticas para conocer requisitos de seguimiento adicionales.</a:t>
            </a:r>
          </a:p>
        </p:txBody>
      </p:sp>
    </p:spTree>
    <p:extLst>
      <p:ext uri="{BB962C8B-B14F-4D97-AF65-F5344CB8AC3E}">
        <p14:creationId xmlns:p14="http://schemas.microsoft.com/office/powerpoint/2010/main" val="1290852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0B470-CD37-8CD9-1AE1-AD03F7FE65C1}"/>
              </a:ext>
            </a:extLst>
          </p:cNvPr>
          <p:cNvSpPr>
            <a:spLocks noGrp="1"/>
          </p:cNvSpPr>
          <p:nvPr>
            <p:ph type="title"/>
          </p:nvPr>
        </p:nvSpPr>
        <p:spPr>
          <a:xfrm>
            <a:off x="1676400" y="381000"/>
            <a:ext cx="8304213" cy="3048000"/>
          </a:xfrm>
        </p:spPr>
        <p:txBody>
          <a:bodyPr/>
          <a:lstStyle/>
          <a:p>
            <a:r>
              <a:rPr lang="es-ES" sz="3600" dirty="0"/>
              <a:t>Situación Hipotética </a:t>
            </a:r>
            <a:br>
              <a:rPr lang="es-ES" sz="2400" dirty="0"/>
            </a:br>
            <a:br>
              <a:rPr lang="es-ES" sz="2400" dirty="0"/>
            </a:br>
            <a:r>
              <a:rPr lang="es-ES" sz="2400" dirty="0"/>
              <a:t>Esta situación involucra a un hombre que se ofreció como voluntario para un programa interno de una semana de duración que brindaba recursos y apoyo a los padres y sus hijos que no tenían vivienda. Una mujer enfermó, parecía “no estar en sí misma” y los líderes estaban preocupados por su bienestar y seguridad. El líder le pidió al hombre voluntario que la llevara al hospital. La describió como “poco cooperativa” cuando intentó asegurarla de manera segura en su automóvil. Después de pasar varias horas en urgencias, la llevó de regreso a la iglesia donde se alojaban los participantes del programa. Al día siguiente, la mujer denunció que él la había agredido sexualmente y el incidente fue denunciado a las autoridades.</a:t>
            </a:r>
            <a:endParaRPr lang="en-US" sz="2400" dirty="0"/>
          </a:p>
        </p:txBody>
      </p:sp>
      <p:sp>
        <p:nvSpPr>
          <p:cNvPr id="4" name="Slide Number Placeholder 3">
            <a:extLst>
              <a:ext uri="{FF2B5EF4-FFF2-40B4-BE49-F238E27FC236}">
                <a16:creationId xmlns:a16="http://schemas.microsoft.com/office/drawing/2014/main" id="{1EECA2E1-28B9-6DFB-0C88-84A99773F94D}"/>
              </a:ext>
            </a:extLst>
          </p:cNvPr>
          <p:cNvSpPr>
            <a:spLocks noGrp="1"/>
          </p:cNvSpPr>
          <p:nvPr>
            <p:ph type="sldNum" sz="quarter" idx="12"/>
          </p:nvPr>
        </p:nvSpPr>
        <p:spPr/>
        <p:txBody>
          <a:bodyPr/>
          <a:lstStyle/>
          <a:p>
            <a:fld id="{D57F1E4F-1CFF-5643-939E-02111984F565}" type="slidenum">
              <a:rPr lang="en-US" smtClean="0"/>
              <a:t>4</a:t>
            </a:fld>
            <a:endParaRPr lang="en-US" dirty="0"/>
          </a:p>
        </p:txBody>
      </p:sp>
    </p:spTree>
    <p:extLst>
      <p:ext uri="{BB962C8B-B14F-4D97-AF65-F5344CB8AC3E}">
        <p14:creationId xmlns:p14="http://schemas.microsoft.com/office/powerpoint/2010/main" val="1382658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23E2F-5F57-494F-94C1-EA2E9A4F9AF7}"/>
              </a:ext>
            </a:extLst>
          </p:cNvPr>
          <p:cNvSpPr>
            <a:spLocks noGrp="1"/>
          </p:cNvSpPr>
          <p:nvPr>
            <p:ph type="title"/>
          </p:nvPr>
        </p:nvSpPr>
        <p:spPr>
          <a:xfrm>
            <a:off x="1882030" y="1066800"/>
            <a:ext cx="8023969" cy="1143000"/>
          </a:xfrm>
        </p:spPr>
        <p:txBody>
          <a:bodyPr/>
          <a:lstStyle/>
          <a:p>
            <a:r>
              <a:rPr lang="en-US" dirty="0"/>
              <a:t>ADULTOS VULNERABLES</a:t>
            </a:r>
          </a:p>
        </p:txBody>
      </p:sp>
      <p:sp>
        <p:nvSpPr>
          <p:cNvPr id="3" name="Text Placeholder 2">
            <a:extLst>
              <a:ext uri="{FF2B5EF4-FFF2-40B4-BE49-F238E27FC236}">
                <a16:creationId xmlns:a16="http://schemas.microsoft.com/office/drawing/2014/main" id="{97552C75-C20C-47D2-AE0A-C9FCE1B3538D}"/>
              </a:ext>
            </a:extLst>
          </p:cNvPr>
          <p:cNvSpPr>
            <a:spLocks noGrp="1"/>
          </p:cNvSpPr>
          <p:nvPr>
            <p:ph type="body" sz="half" idx="2"/>
          </p:nvPr>
        </p:nvSpPr>
        <p:spPr>
          <a:xfrm>
            <a:off x="1882031" y="1645227"/>
            <a:ext cx="7227046" cy="4191000"/>
          </a:xfrm>
        </p:spPr>
        <p:txBody>
          <a:bodyPr>
            <a:noAutofit/>
          </a:bodyPr>
          <a:lstStyle/>
          <a:p>
            <a:endParaRPr lang="es-ES" sz="3200" dirty="0">
              <a:solidFill>
                <a:srgbClr val="008080"/>
              </a:solidFill>
            </a:endParaRPr>
          </a:p>
          <a:p>
            <a:pPr marL="285750" indent="-285750">
              <a:buFont typeface="Wingdings" panose="05000000000000000000" pitchFamily="2" charset="2"/>
              <a:buChar char="v"/>
            </a:pPr>
            <a:r>
              <a:rPr lang="es-ES" sz="2000" dirty="0">
                <a:solidFill>
                  <a:srgbClr val="008080"/>
                </a:solidFill>
              </a:rPr>
              <a:t>Según un estudio de investigación realizado en 2020, 1 de cada 6 empleados/voluntarios ha experimentado acoso sexual en una iglesia o lugar de trabajo o ministerio de la iglesia y la mayoría no es denunciado.</a:t>
            </a:r>
          </a:p>
          <a:p>
            <a:pPr marL="285750" indent="-285750">
              <a:buFont typeface="Wingdings" panose="05000000000000000000" pitchFamily="2" charset="2"/>
              <a:buChar char="v"/>
            </a:pPr>
            <a:r>
              <a:rPr lang="es-ES" sz="2000" dirty="0">
                <a:solidFill>
                  <a:srgbClr val="008080"/>
                </a:solidFill>
              </a:rPr>
              <a:t>1 de cada 33 mujeres en congregaciones ha sido objeto de insinuación sexual por parte de un líder religioso.</a:t>
            </a:r>
          </a:p>
          <a:p>
            <a:pPr marL="285750" indent="-285750">
              <a:buFont typeface="Wingdings" panose="05000000000000000000" pitchFamily="2" charset="2"/>
              <a:buChar char="v"/>
            </a:pPr>
            <a:r>
              <a:rPr lang="es-ES" sz="2000" dirty="0">
                <a:solidFill>
                  <a:srgbClr val="008080"/>
                </a:solidFill>
              </a:rPr>
              <a:t>En Texas, el abuso contra personas mayores puede incluir abuso físico, abuso emocional, abuso sexual, abuso financiero, confinamiento, privación y negligencia.</a:t>
            </a:r>
          </a:p>
          <a:p>
            <a:pPr marL="285750" indent="-285750">
              <a:buFont typeface="Wingdings" panose="05000000000000000000" pitchFamily="2" charset="2"/>
              <a:buChar char="v"/>
            </a:pPr>
            <a:r>
              <a:rPr lang="es-ES" sz="2000" dirty="0">
                <a:solidFill>
                  <a:srgbClr val="008080"/>
                </a:solidFill>
              </a:rPr>
              <a:t>El 13.8% de la población de Texas tiene 65 años o más. El 5.8% de la población tiene entre 18 y 64 años y tiene una discapacidad.</a:t>
            </a:r>
            <a:endParaRPr lang="en-US" sz="2000" dirty="0">
              <a:solidFill>
                <a:srgbClr val="008080"/>
              </a:solidFill>
            </a:endParaRPr>
          </a:p>
        </p:txBody>
      </p:sp>
      <p:sp>
        <p:nvSpPr>
          <p:cNvPr id="4" name="Slide Number Placeholder 3">
            <a:extLst>
              <a:ext uri="{FF2B5EF4-FFF2-40B4-BE49-F238E27FC236}">
                <a16:creationId xmlns:a16="http://schemas.microsoft.com/office/drawing/2014/main" id="{70559309-307B-4D0C-8C18-3442BAE03D58}"/>
              </a:ext>
            </a:extLst>
          </p:cNvPr>
          <p:cNvSpPr>
            <a:spLocks noGrp="1"/>
          </p:cNvSpPr>
          <p:nvPr>
            <p:ph type="sldNum" sz="quarter" idx="12"/>
          </p:nvPr>
        </p:nvSpPr>
        <p:spPr/>
        <p:txBody>
          <a:bodyPr/>
          <a:lstStyle/>
          <a:p>
            <a:fld id="{D57F1E4F-1CFF-5643-939E-02111984F565}" type="slidenum">
              <a:rPr lang="en-US" smtClean="0"/>
              <a:t>5</a:t>
            </a:fld>
            <a:endParaRPr lang="en-US" dirty="0"/>
          </a:p>
        </p:txBody>
      </p:sp>
    </p:spTree>
    <p:extLst>
      <p:ext uri="{BB962C8B-B14F-4D97-AF65-F5344CB8AC3E}">
        <p14:creationId xmlns:p14="http://schemas.microsoft.com/office/powerpoint/2010/main" val="2084353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36DE0-F87C-163F-CABB-CC483C55DD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E8530F-298C-4224-BAC2-6A6C9175A068}"/>
              </a:ext>
            </a:extLst>
          </p:cNvPr>
          <p:cNvSpPr>
            <a:spLocks noGrp="1"/>
          </p:cNvSpPr>
          <p:nvPr>
            <p:ph type="title"/>
          </p:nvPr>
        </p:nvSpPr>
        <p:spPr>
          <a:xfrm>
            <a:off x="1676400" y="381000"/>
            <a:ext cx="8304213" cy="3048000"/>
          </a:xfrm>
        </p:spPr>
        <p:txBody>
          <a:bodyPr/>
          <a:lstStyle/>
          <a:p>
            <a:r>
              <a:rPr lang="es-ES" sz="3600" dirty="0"/>
              <a:t>Situación Hipotética </a:t>
            </a:r>
            <a:br>
              <a:rPr lang="es-ES" sz="2400" dirty="0"/>
            </a:br>
            <a:br>
              <a:rPr lang="es-ES" sz="2400" dirty="0"/>
            </a:br>
            <a:r>
              <a:rPr lang="es-ES" sz="2400" dirty="0">
                <a:solidFill>
                  <a:srgbClr val="008080"/>
                </a:solidFill>
              </a:rPr>
              <a:t>Después de la escuela, cuando los maestros se preparan para el día siguiente, un maestro de escuela primaria invitaba rutinariamente a los niños a su aula. Les ofrecía ayuda adicional con las tareas o jugaba y socializaba con ellos con la misma frecuencia. Era obvio que a los niños les gusta recibir este tipo de atención y ser tratados de manera especial. Algunos de sus colegas lo elogiaron por el tiempo y el esfuerzo personal que dedicaba a trabajar con los niños. Algunos envidiaban la relación que tenía con los niños de la escuela. Algunos se sentían incómodos con la situación, pero se resistían a hablar porque este maestro es tan popular.</a:t>
            </a:r>
            <a:endParaRPr lang="en-US" sz="2400" dirty="0">
              <a:solidFill>
                <a:srgbClr val="008080"/>
              </a:solidFill>
            </a:endParaRPr>
          </a:p>
        </p:txBody>
      </p:sp>
      <p:sp>
        <p:nvSpPr>
          <p:cNvPr id="4" name="Slide Number Placeholder 3">
            <a:extLst>
              <a:ext uri="{FF2B5EF4-FFF2-40B4-BE49-F238E27FC236}">
                <a16:creationId xmlns:a16="http://schemas.microsoft.com/office/drawing/2014/main" id="{476203DA-8DDE-EC22-ED42-C28C41A4B4BE}"/>
              </a:ext>
            </a:extLst>
          </p:cNvPr>
          <p:cNvSpPr>
            <a:spLocks noGrp="1"/>
          </p:cNvSpPr>
          <p:nvPr>
            <p:ph type="sldNum" sz="quarter" idx="12"/>
          </p:nvPr>
        </p:nvSpPr>
        <p:spPr/>
        <p:txBody>
          <a:bodyPr/>
          <a:lstStyle/>
          <a:p>
            <a:fld id="{D57F1E4F-1CFF-5643-939E-02111984F565}" type="slidenum">
              <a:rPr lang="en-US" smtClean="0"/>
              <a:t>6</a:t>
            </a:fld>
            <a:endParaRPr lang="en-US" dirty="0"/>
          </a:p>
        </p:txBody>
      </p:sp>
    </p:spTree>
    <p:extLst>
      <p:ext uri="{BB962C8B-B14F-4D97-AF65-F5344CB8AC3E}">
        <p14:creationId xmlns:p14="http://schemas.microsoft.com/office/powerpoint/2010/main" val="1641318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7E7C1C-6640-01E9-7AAF-171A505D8F7B}"/>
              </a:ext>
            </a:extLst>
          </p:cNvPr>
          <p:cNvSpPr>
            <a:spLocks noGrp="1"/>
          </p:cNvSpPr>
          <p:nvPr>
            <p:ph type="body" sz="half" idx="2"/>
          </p:nvPr>
        </p:nvSpPr>
        <p:spPr>
          <a:xfrm>
            <a:off x="1499445" y="2286000"/>
            <a:ext cx="9208245" cy="4495800"/>
          </a:xfrm>
        </p:spPr>
        <p:txBody>
          <a:bodyPr>
            <a:normAutofit/>
          </a:bodyPr>
          <a:lstStyle/>
          <a:p>
            <a:pPr marL="285750" indent="-285750">
              <a:buFont typeface="Wingdings" panose="05000000000000000000" pitchFamily="2" charset="2"/>
              <a:buChar char="v"/>
            </a:pPr>
            <a:r>
              <a:rPr lang="es-ES" sz="2800" dirty="0">
                <a:solidFill>
                  <a:srgbClr val="37A1A1"/>
                </a:solidFill>
              </a:rPr>
              <a:t>Alrededor del 90% de los niños que son víctimas de abuso sexual conocen a su abusador. </a:t>
            </a:r>
          </a:p>
          <a:p>
            <a:pPr marL="285750" indent="-285750">
              <a:buFont typeface="Wingdings" panose="05000000000000000000" pitchFamily="2" charset="2"/>
              <a:buChar char="v"/>
            </a:pPr>
            <a:r>
              <a:rPr lang="es-ES" sz="2800" dirty="0">
                <a:solidFill>
                  <a:srgbClr val="37A1A1"/>
                </a:solidFill>
              </a:rPr>
              <a:t>El 60% de los abusadores son conocidos, profesores, vecinos o líderes comunitarios.</a:t>
            </a:r>
          </a:p>
          <a:p>
            <a:pPr marL="285750" indent="-285750">
              <a:buFont typeface="Wingdings" panose="05000000000000000000" pitchFamily="2" charset="2"/>
              <a:buChar char="v"/>
            </a:pPr>
            <a:r>
              <a:rPr lang="es-ES" sz="2800" dirty="0">
                <a:solidFill>
                  <a:srgbClr val="37A1A1"/>
                </a:solidFill>
              </a:rPr>
              <a:t>El 30% de los niños son abusados por parte de familiares cercanos o lejanos. </a:t>
            </a:r>
          </a:p>
          <a:p>
            <a:pPr marL="285750" indent="-285750">
              <a:buFont typeface="Wingdings" panose="05000000000000000000" pitchFamily="2" charset="2"/>
              <a:buChar char="v"/>
            </a:pPr>
            <a:r>
              <a:rPr lang="es-ES" sz="2800" dirty="0">
                <a:solidFill>
                  <a:srgbClr val="37A1A1"/>
                </a:solidFill>
              </a:rPr>
              <a:t>Sólo el 10% de los niños son abusados sexualmente por un extraño. </a:t>
            </a:r>
            <a:r>
              <a:rPr lang="es-ES" sz="1200" dirty="0">
                <a:solidFill>
                  <a:schemeClr val="bg1"/>
                </a:solidFill>
              </a:rPr>
              <a:t>(</a:t>
            </a:r>
            <a:r>
              <a:rPr lang="es-ES" sz="1200" dirty="0" err="1">
                <a:solidFill>
                  <a:schemeClr val="bg1"/>
                </a:solidFill>
              </a:rPr>
              <a:t>Finklehor</a:t>
            </a:r>
            <a:r>
              <a:rPr lang="es-ES" sz="1200" dirty="0">
                <a:solidFill>
                  <a:schemeClr val="bg1"/>
                </a:solidFill>
              </a:rPr>
              <a:t> &amp; </a:t>
            </a:r>
            <a:r>
              <a:rPr lang="es-ES" sz="1200" dirty="0" err="1">
                <a:solidFill>
                  <a:schemeClr val="bg1"/>
                </a:solidFill>
              </a:rPr>
              <a:t>Shattuck</a:t>
            </a:r>
            <a:r>
              <a:rPr lang="es-ES" sz="1200" dirty="0">
                <a:solidFill>
                  <a:schemeClr val="bg1"/>
                </a:solidFill>
              </a:rPr>
              <a:t>, 2012)</a:t>
            </a:r>
          </a:p>
        </p:txBody>
      </p:sp>
      <p:sp>
        <p:nvSpPr>
          <p:cNvPr id="4" name="Slide Number Placeholder 3">
            <a:extLst>
              <a:ext uri="{FF2B5EF4-FFF2-40B4-BE49-F238E27FC236}">
                <a16:creationId xmlns:a16="http://schemas.microsoft.com/office/drawing/2014/main" id="{1026507F-1982-DA5F-27B5-3536A911C552}"/>
              </a:ext>
            </a:extLst>
          </p:cNvPr>
          <p:cNvSpPr>
            <a:spLocks noGrp="1"/>
          </p:cNvSpPr>
          <p:nvPr>
            <p:ph type="sldNum" sz="quarter" idx="12"/>
          </p:nvPr>
        </p:nvSpPr>
        <p:spPr/>
        <p:txBody>
          <a:bodyPr/>
          <a:lstStyle/>
          <a:p>
            <a:fld id="{D57F1E4F-1CFF-5643-939E-02111984F565}" type="slidenum">
              <a:rPr lang="en-US" smtClean="0"/>
              <a:t>7</a:t>
            </a:fld>
            <a:endParaRPr lang="en-US" dirty="0"/>
          </a:p>
        </p:txBody>
      </p:sp>
      <p:pic>
        <p:nvPicPr>
          <p:cNvPr id="6" name="Picture 5">
            <a:extLst>
              <a:ext uri="{FF2B5EF4-FFF2-40B4-BE49-F238E27FC236}">
                <a16:creationId xmlns:a16="http://schemas.microsoft.com/office/drawing/2014/main" id="{3B9B9F0E-C60C-9911-85A7-588496D8643E}"/>
              </a:ext>
            </a:extLst>
          </p:cNvPr>
          <p:cNvPicPr>
            <a:picLocks noChangeAspect="1"/>
          </p:cNvPicPr>
          <p:nvPr/>
        </p:nvPicPr>
        <p:blipFill>
          <a:blip r:embed="rId2"/>
          <a:stretch>
            <a:fillRect/>
          </a:stretch>
        </p:blipFill>
        <p:spPr>
          <a:xfrm>
            <a:off x="1752600" y="381000"/>
            <a:ext cx="8939955" cy="2200275"/>
          </a:xfrm>
          <a:prstGeom prst="rect">
            <a:avLst/>
          </a:prstGeom>
        </p:spPr>
      </p:pic>
    </p:spTree>
    <p:extLst>
      <p:ext uri="{BB962C8B-B14F-4D97-AF65-F5344CB8AC3E}">
        <p14:creationId xmlns:p14="http://schemas.microsoft.com/office/powerpoint/2010/main" val="1155149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D9C55-1695-196C-A42D-8B0482C8C30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ECCB87-DEE1-288A-5C2E-29BAD232FEA0}"/>
              </a:ext>
            </a:extLst>
          </p:cNvPr>
          <p:cNvSpPr>
            <a:spLocks noGrp="1"/>
          </p:cNvSpPr>
          <p:nvPr>
            <p:ph type="sldNum" sz="quarter" idx="12"/>
          </p:nvPr>
        </p:nvSpPr>
        <p:spPr/>
        <p:txBody>
          <a:bodyPr/>
          <a:lstStyle/>
          <a:p>
            <a:fld id="{D57F1E4F-1CFF-5643-939E-02111984F565}" type="slidenum">
              <a:rPr lang="en-US" smtClean="0"/>
              <a:t>8</a:t>
            </a:fld>
            <a:endParaRPr lang="en-US" dirty="0"/>
          </a:p>
        </p:txBody>
      </p:sp>
      <p:pic>
        <p:nvPicPr>
          <p:cNvPr id="5" name="Picture 4" descr="A diagram of a company&#10;&#10;Description automatically generated">
            <a:extLst>
              <a:ext uri="{FF2B5EF4-FFF2-40B4-BE49-F238E27FC236}">
                <a16:creationId xmlns:a16="http://schemas.microsoft.com/office/drawing/2014/main" id="{7BABC385-4CEB-FF5B-C695-001ECEB064BE}"/>
              </a:ext>
            </a:extLst>
          </p:cNvPr>
          <p:cNvPicPr>
            <a:picLocks noChangeAspect="1"/>
          </p:cNvPicPr>
          <p:nvPr/>
        </p:nvPicPr>
        <p:blipFill>
          <a:blip r:embed="rId2"/>
          <a:stretch>
            <a:fillRect/>
          </a:stretch>
        </p:blipFill>
        <p:spPr>
          <a:xfrm>
            <a:off x="2438400" y="179661"/>
            <a:ext cx="7239000" cy="6218830"/>
          </a:xfrm>
          <a:prstGeom prst="rect">
            <a:avLst/>
          </a:prstGeom>
        </p:spPr>
      </p:pic>
    </p:spTree>
    <p:extLst>
      <p:ext uri="{BB962C8B-B14F-4D97-AF65-F5344CB8AC3E}">
        <p14:creationId xmlns:p14="http://schemas.microsoft.com/office/powerpoint/2010/main" val="1944789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4B4FB-7913-F0E3-1563-72922F02D52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3A48A2-9B92-C59A-B6A0-CC47A4E96537}"/>
              </a:ext>
            </a:extLst>
          </p:cNvPr>
          <p:cNvSpPr>
            <a:spLocks noGrp="1"/>
          </p:cNvSpPr>
          <p:nvPr>
            <p:ph type="sldNum" sz="quarter" idx="12"/>
          </p:nvPr>
        </p:nvSpPr>
        <p:spPr/>
        <p:txBody>
          <a:bodyPr/>
          <a:lstStyle/>
          <a:p>
            <a:fld id="{D57F1E4F-1CFF-5643-939E-02111984F565}" type="slidenum">
              <a:rPr lang="en-US" smtClean="0"/>
              <a:t>9</a:t>
            </a:fld>
            <a:endParaRPr lang="en-US" dirty="0"/>
          </a:p>
        </p:txBody>
      </p:sp>
      <p:pic>
        <p:nvPicPr>
          <p:cNvPr id="2" name="Picture 1">
            <a:extLst>
              <a:ext uri="{FF2B5EF4-FFF2-40B4-BE49-F238E27FC236}">
                <a16:creationId xmlns:a16="http://schemas.microsoft.com/office/drawing/2014/main" id="{2CB3ACA2-7296-AF6E-B73C-D80E521ADE51}"/>
              </a:ext>
            </a:extLst>
          </p:cNvPr>
          <p:cNvPicPr>
            <a:picLocks noChangeAspect="1"/>
          </p:cNvPicPr>
          <p:nvPr/>
        </p:nvPicPr>
        <p:blipFill>
          <a:blip r:embed="rId2"/>
          <a:stretch>
            <a:fillRect/>
          </a:stretch>
        </p:blipFill>
        <p:spPr>
          <a:xfrm>
            <a:off x="1401673" y="2069474"/>
            <a:ext cx="9388654" cy="2719052"/>
          </a:xfrm>
          <a:prstGeom prst="rect">
            <a:avLst/>
          </a:prstGeom>
        </p:spPr>
      </p:pic>
      <p:pic>
        <p:nvPicPr>
          <p:cNvPr id="3" name="Picture 2">
            <a:extLst>
              <a:ext uri="{FF2B5EF4-FFF2-40B4-BE49-F238E27FC236}">
                <a16:creationId xmlns:a16="http://schemas.microsoft.com/office/drawing/2014/main" id="{5B1798EE-0F68-9609-AD57-31464B0D6ACB}"/>
              </a:ext>
            </a:extLst>
          </p:cNvPr>
          <p:cNvPicPr>
            <a:picLocks noChangeAspect="1"/>
          </p:cNvPicPr>
          <p:nvPr/>
        </p:nvPicPr>
        <p:blipFill>
          <a:blip r:embed="rId3"/>
          <a:stretch>
            <a:fillRect/>
          </a:stretch>
        </p:blipFill>
        <p:spPr>
          <a:xfrm>
            <a:off x="2172884" y="2947374"/>
            <a:ext cx="7846232" cy="963251"/>
          </a:xfrm>
          <a:prstGeom prst="rect">
            <a:avLst/>
          </a:prstGeom>
        </p:spPr>
      </p:pic>
    </p:spTree>
    <p:extLst>
      <p:ext uri="{BB962C8B-B14F-4D97-AF65-F5344CB8AC3E}">
        <p14:creationId xmlns:p14="http://schemas.microsoft.com/office/powerpoint/2010/main" val="14721705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Presentation1" id="{984A057A-306C-7F4F-BF86-5C813C301C3D}" vid="{904F8EA7-75D2-E042-9E35-DB22D9613B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D7FD079B530674CBA817B267E506347" ma:contentTypeVersion="13" ma:contentTypeDescription="Create a new document." ma:contentTypeScope="" ma:versionID="4d6f38e26fa03613d780549d8b39f584">
  <xsd:schema xmlns:xsd="http://www.w3.org/2001/XMLSchema" xmlns:xs="http://www.w3.org/2001/XMLSchema" xmlns:p="http://schemas.microsoft.com/office/2006/metadata/properties" xmlns:ns3="ab136660-d000-4cd3-97c4-86dcd80dbffe" xmlns:ns4="603830e4-b30e-4321-a5cd-6f49dd5d3fca" targetNamespace="http://schemas.microsoft.com/office/2006/metadata/properties" ma:root="true" ma:fieldsID="a86401a658805ea250e733c09a8a2b7f" ns3:_="" ns4:_="">
    <xsd:import namespace="ab136660-d000-4cd3-97c4-86dcd80dbffe"/>
    <xsd:import namespace="603830e4-b30e-4321-a5cd-6f49dd5d3fc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136660-d000-4cd3-97c4-86dcd80dbf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3830e4-b30e-4321-a5cd-6f49dd5d3fc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D14F025-A054-419A-95A8-193722B78061}">
  <ds:schemaRefs>
    <ds:schemaRef ds:uri="http://schemas.microsoft.com/sharepoint/v3/contenttype/forms"/>
  </ds:schemaRefs>
</ds:datastoreItem>
</file>

<file path=customXml/itemProps2.xml><?xml version="1.0" encoding="utf-8"?>
<ds:datastoreItem xmlns:ds="http://schemas.openxmlformats.org/officeDocument/2006/customXml" ds:itemID="{5A893800-13CF-4826-A6F9-BA23BDB433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136660-d000-4cd3-97c4-86dcd80dbffe"/>
    <ds:schemaRef ds:uri="603830e4-b30e-4321-a5cd-6f49dd5d3f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D45C272-D2A6-475F-80A3-F3B1E9622D6F}">
  <ds:schemaRefs>
    <ds:schemaRef ds:uri="http://purl.org/dc/terms/"/>
    <ds:schemaRef ds:uri="http://schemas.microsoft.com/office/2006/metadata/properties"/>
    <ds:schemaRef ds:uri="http://purl.org/dc/dcmitype/"/>
    <ds:schemaRef ds:uri="http://www.w3.org/XML/1998/namespace"/>
    <ds:schemaRef ds:uri="http://purl.org/dc/elements/1.1/"/>
    <ds:schemaRef ds:uri="http://schemas.microsoft.com/office/2006/documentManagement/types"/>
    <ds:schemaRef ds:uri="ab136660-d000-4cd3-97c4-86dcd80dbffe"/>
    <ds:schemaRef ds:uri="http://schemas.microsoft.com/office/infopath/2007/PartnerControls"/>
    <ds:schemaRef ds:uri="603830e4-b30e-4321-a5cd-6f49dd5d3fca"/>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6151</TotalTime>
  <Words>4852</Words>
  <Application>Microsoft Office PowerPoint</Application>
  <PresentationFormat>Widescreen</PresentationFormat>
  <Paragraphs>380</Paragraphs>
  <Slides>32</Slides>
  <Notes>16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.SF NS Symbols Regular</vt:lpstr>
      <vt:lpstr>Arial</vt:lpstr>
      <vt:lpstr>Calibri</vt:lpstr>
      <vt:lpstr>Cambria</vt:lpstr>
      <vt:lpstr>Symbol</vt:lpstr>
      <vt:lpstr>Wingdings</vt:lpstr>
      <vt:lpstr>Wingdings 3</vt:lpstr>
      <vt:lpstr>Ion</vt:lpstr>
      <vt:lpstr>PowerPoint Presentation</vt:lpstr>
      <vt:lpstr>PowerPoint Presentation</vt:lpstr>
      <vt:lpstr>REFLEXIÓN</vt:lpstr>
      <vt:lpstr>Situación Hipotética   Esta situación involucra a un hombre que se ofreció como voluntario para un programa interno de una semana de duración que brindaba recursos y apoyo a los padres y sus hijos que no tenían vivienda. Una mujer enfermó, parecía “no estar en sí misma” y los líderes estaban preocupados por su bienestar y seguridad. El líder le pidió al hombre voluntario que la llevara al hospital. La describió como “poco cooperativa” cuando intentó asegurarla de manera segura en su automóvil. Después de pasar varias horas en urgencias, la llevó de regreso a la iglesia donde se alojaban los participantes del programa. Al día siguiente, la mujer denunció que él la había agredido sexualmente y el incidente fue denunciado a las autoridades.</vt:lpstr>
      <vt:lpstr>ADULTOS VULNERABLES</vt:lpstr>
      <vt:lpstr>Situación Hipotética   Después de la escuela, cuando los maestros se preparan para el día siguiente, un maestro de escuela primaria invitaba rutinariamente a los niños a su aula. Les ofrecía ayuda adicional con las tareas o jugaba y socializaba con ellos con la misma frecuencia. Era obvio que a los niños les gusta recibir este tipo de atención y ser tratados de manera especial. Algunos de sus colegas lo elogiaron por el tiempo y el esfuerzo personal que dedicaba a trabajar con los niños. Algunos envidiaban la relación que tenía con los niños de la escuela. Algunos se sentían incómodos con la situación, pero se resistían a hablar porque este maestro es tan popular.</vt:lpstr>
      <vt:lpstr>PowerPoint Presentation</vt:lpstr>
      <vt:lpstr>PowerPoint Presentation</vt:lpstr>
      <vt:lpstr>PowerPoint Presentation</vt:lpstr>
      <vt:lpstr>VIDEO: EL PATRÓN DEL “GROOMING”</vt:lpstr>
      <vt:lpstr>¿QUÉ ES LO QUE NECESITA UN   OFENSOR?</vt:lpstr>
      <vt:lpstr>DISCUSIÓN EN GRUPOS</vt:lpstr>
      <vt:lpstr>PowerPoint Presentation</vt:lpstr>
      <vt:lpstr>LÍMITES  Nuestro mapa</vt:lpstr>
      <vt:lpstr>PowerPoint Presentation</vt:lpstr>
      <vt:lpstr>PowerPoint Presentation</vt:lpstr>
      <vt:lpstr>PowerPoint Presentation</vt:lpstr>
      <vt:lpstr>PowerPoint Presentation</vt:lpstr>
      <vt:lpstr>PowerPoint Presentation</vt:lpstr>
      <vt:lpstr>     Supervisión y Monitoreo</vt:lpstr>
      <vt:lpstr>ACTIVIDAD DE GRUPO  Diseñar un Nuevo Programa/Actividad</vt:lpstr>
      <vt:lpstr>Reportar Violaciones DE POLÍTICAS DE SALVAGUARDANDO </vt:lpstr>
      <vt:lpstr>Reportar Abuso o Negligencia DE NIÑO, JOVEN O ADULTO CON DISCAPACIDAD O MAYOR DE 65 AÑOS</vt:lpstr>
      <vt:lpstr>PowerPoint Presentation</vt:lpstr>
      <vt:lpstr>PowerPoint Presentation</vt:lpstr>
      <vt:lpstr>End</vt:lpstr>
      <vt:lpstr>PowerPoint Presentation</vt:lpstr>
      <vt:lpstr>PowerPoint Presentation</vt:lpstr>
      <vt:lpstr>LÍMITES Físico // Emocional // Comportamiento</vt:lpstr>
      <vt:lpstr>PowerPoint Presentation</vt:lpstr>
      <vt:lpstr>PowerPoint Presentation</vt:lpstr>
      <vt:lpstr> MONITOREO DE MINISTERIOS, PROGRAMAS, ENTORNOS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SAFEGUARDING GOD’S CHILDREN  A Virtual Training</dc:title>
  <dc:creator>Tracy F. Cramer</dc:creator>
  <cp:lastModifiedBy>Tracy F. Cramer</cp:lastModifiedBy>
  <cp:revision>57</cp:revision>
  <cp:lastPrinted>2020-06-30T18:35:30Z</cp:lastPrinted>
  <dcterms:created xsi:type="dcterms:W3CDTF">2020-06-29T18:46:26Z</dcterms:created>
  <dcterms:modified xsi:type="dcterms:W3CDTF">2025-06-09T17:22:14Z</dcterms:modified>
</cp:coreProperties>
</file>