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mp" ContentType="image/png"/>
  <Default Extension="wav" ContentType="audio/x-wav"/>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30" r:id="rId5"/>
  </p:sldMasterIdLst>
  <p:notesMasterIdLst>
    <p:notesMasterId r:id="rId37"/>
  </p:notesMasterIdLst>
  <p:handoutMasterIdLst>
    <p:handoutMasterId r:id="rId38"/>
  </p:handoutMasterIdLst>
  <p:sldIdLst>
    <p:sldId id="268" r:id="rId6"/>
    <p:sldId id="299" r:id="rId7"/>
    <p:sldId id="300" r:id="rId8"/>
    <p:sldId id="278" r:id="rId9"/>
    <p:sldId id="288" r:id="rId10"/>
    <p:sldId id="289" r:id="rId11"/>
    <p:sldId id="305" r:id="rId12"/>
    <p:sldId id="306" r:id="rId13"/>
    <p:sldId id="332" r:id="rId14"/>
    <p:sldId id="492" r:id="rId15"/>
    <p:sldId id="493" r:id="rId16"/>
    <p:sldId id="475" r:id="rId17"/>
    <p:sldId id="494" r:id="rId18"/>
    <p:sldId id="495" r:id="rId19"/>
    <p:sldId id="483" r:id="rId20"/>
    <p:sldId id="333" r:id="rId21"/>
    <p:sldId id="496" r:id="rId22"/>
    <p:sldId id="497" r:id="rId23"/>
    <p:sldId id="491" r:id="rId24"/>
    <p:sldId id="498" r:id="rId25"/>
    <p:sldId id="257" r:id="rId26"/>
    <p:sldId id="489" r:id="rId27"/>
    <p:sldId id="490" r:id="rId28"/>
    <p:sldId id="317" r:id="rId29"/>
    <p:sldId id="499" r:id="rId30"/>
    <p:sldId id="335" r:id="rId31"/>
    <p:sldId id="484" r:id="rId32"/>
    <p:sldId id="485" r:id="rId33"/>
    <p:sldId id="488" r:id="rId34"/>
    <p:sldId id="316" r:id="rId35"/>
    <p:sldId id="487" r:id="rId36"/>
  </p:sldIdLst>
  <p:sldSz cx="12192000" cy="6858000"/>
  <p:notesSz cx="7010400" cy="93726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dre Kierkiewicz" initials="AK" lastIdx="1" clrIdx="0">
    <p:extLst>
      <p:ext uri="{19B8F6BF-5375-455C-9EA6-DF929625EA0E}">
        <p15:presenceInfo xmlns:p15="http://schemas.microsoft.com/office/powerpoint/2012/main" userId="S::akierkiewicz@epicenter.org::5e98e8a7-6a15-407b-ba75-0599b0ecc63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2600"/>
    <a:srgbClr val="008080"/>
    <a:srgbClr val="FFFC00"/>
    <a:srgbClr val="3399FF"/>
    <a:srgbClr val="33CC33"/>
    <a:srgbClr val="009900"/>
    <a:srgbClr val="003399"/>
    <a:srgbClr val="37A1A1"/>
    <a:srgbClr val="3333FF"/>
    <a:srgbClr val="3366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C51D4AA-99D6-4C2E-93D3-71B497115E63}" v="28" dt="2019-09-27T16:23:11.06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353" autoAdjust="0"/>
    <p:restoredTop sz="75619" autoAdjust="0"/>
  </p:normalViewPr>
  <p:slideViewPr>
    <p:cSldViewPr>
      <p:cViewPr varScale="1">
        <p:scale>
          <a:sx n="60" d="100"/>
          <a:sy n="60" d="100"/>
        </p:scale>
        <p:origin x="1488" y="58"/>
      </p:cViewPr>
      <p:guideLst/>
    </p:cSldViewPr>
  </p:slideViewPr>
  <p:notesTextViewPr>
    <p:cViewPr>
      <p:scale>
        <a:sx n="75" d="100"/>
        <a:sy n="75" d="100"/>
      </p:scale>
      <p:origin x="0" y="0"/>
    </p:cViewPr>
  </p:notesTextViewPr>
  <p:sorterViewPr>
    <p:cViewPr>
      <p:scale>
        <a:sx n="100" d="100"/>
        <a:sy n="100" d="100"/>
      </p:scale>
      <p:origin x="0" y="0"/>
    </p:cViewPr>
  </p:sorterViewPr>
  <p:notesViewPr>
    <p:cSldViewPr>
      <p:cViewPr varScale="1">
        <p:scale>
          <a:sx n="93" d="100"/>
          <a:sy n="93" d="100"/>
        </p:scale>
        <p:origin x="1952" y="22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commentAuthors" Target="commentAuthors.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theme" Target="theme/theme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notesMaster" Target="notesMasters/notesMaster1.xml"/><Relationship Id="rId40" Type="http://schemas.openxmlformats.org/officeDocument/2006/relationships/presProps" Target="presProps.xml"/><Relationship Id="rId45" Type="http://schemas.microsoft.com/office/2015/10/relationships/revisionInfo" Target="revisionInfo.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microsoft.com/office/2016/11/relationships/changesInfo" Target="changesInfos/changesInfo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tableStyles" Target="tableStyles.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handoutMaster" Target="handoutMasters/handoutMaster1.xml"/><Relationship Id="rId20" Type="http://schemas.openxmlformats.org/officeDocument/2006/relationships/slide" Target="slides/slide15.xml"/><Relationship Id="rId41"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nathan Blaker" userId="24a11a3a-0ba7-4ea7-bf26-51358f3cbe73" providerId="ADAL" clId="{5C51D4AA-99D6-4C2E-93D3-71B497115E63}"/>
    <pc:docChg chg="undo custSel addSld delSld modSld sldOrd modNotesMaster modHandout">
      <pc:chgData name="Jonathan Blaker" userId="24a11a3a-0ba7-4ea7-bf26-51358f3cbe73" providerId="ADAL" clId="{5C51D4AA-99D6-4C2E-93D3-71B497115E63}" dt="2019-09-27T16:23:25.570" v="875" actId="6549"/>
      <pc:docMkLst>
        <pc:docMk/>
      </pc:docMkLst>
      <pc:sldChg chg="modSp">
        <pc:chgData name="Jonathan Blaker" userId="24a11a3a-0ba7-4ea7-bf26-51358f3cbe73" providerId="ADAL" clId="{5C51D4AA-99D6-4C2E-93D3-71B497115E63}" dt="2019-09-26T15:24:35.316" v="93" actId="1076"/>
        <pc:sldMkLst>
          <pc:docMk/>
          <pc:sldMk cId="0" sldId="257"/>
        </pc:sldMkLst>
        <pc:spChg chg="mod">
          <ac:chgData name="Jonathan Blaker" userId="24a11a3a-0ba7-4ea7-bf26-51358f3cbe73" providerId="ADAL" clId="{5C51D4AA-99D6-4C2E-93D3-71B497115E63}" dt="2019-09-26T15:24:35.316" v="93" actId="1076"/>
          <ac:spMkLst>
            <pc:docMk/>
            <pc:sldMk cId="0" sldId="257"/>
            <ac:spMk id="3" creationId="{00000000-0000-0000-0000-000000000000}"/>
          </ac:spMkLst>
        </pc:spChg>
        <pc:cxnChg chg="mod">
          <ac:chgData name="Jonathan Blaker" userId="24a11a3a-0ba7-4ea7-bf26-51358f3cbe73" providerId="ADAL" clId="{5C51D4AA-99D6-4C2E-93D3-71B497115E63}" dt="2019-09-26T15:24:35.316" v="93" actId="1076"/>
          <ac:cxnSpMkLst>
            <pc:docMk/>
            <pc:sldMk cId="0" sldId="257"/>
            <ac:cxnSpMk id="10" creationId="{AA04C723-D10A-4CB3-8242-3F44A56BCF4D}"/>
          </ac:cxnSpMkLst>
        </pc:cxnChg>
      </pc:sldChg>
      <pc:sldChg chg="addSp delSp modSp">
        <pc:chgData name="Jonathan Blaker" userId="24a11a3a-0ba7-4ea7-bf26-51358f3cbe73" providerId="ADAL" clId="{5C51D4AA-99D6-4C2E-93D3-71B497115E63}" dt="2019-09-27T16:22:11.517" v="845" actId="207"/>
        <pc:sldMkLst>
          <pc:docMk/>
          <pc:sldMk cId="2315914006" sldId="268"/>
        </pc:sldMkLst>
        <pc:spChg chg="del">
          <ac:chgData name="Jonathan Blaker" userId="24a11a3a-0ba7-4ea7-bf26-51358f3cbe73" providerId="ADAL" clId="{5C51D4AA-99D6-4C2E-93D3-71B497115E63}" dt="2019-09-27T14:57:27.121" v="840" actId="478"/>
          <ac:spMkLst>
            <pc:docMk/>
            <pc:sldMk cId="2315914006" sldId="268"/>
            <ac:spMk id="2" creationId="{553C8DEE-1840-5344-BA75-B6C8A21B67E7}"/>
          </ac:spMkLst>
        </pc:spChg>
        <pc:spChg chg="del">
          <ac:chgData name="Jonathan Blaker" userId="24a11a3a-0ba7-4ea7-bf26-51358f3cbe73" providerId="ADAL" clId="{5C51D4AA-99D6-4C2E-93D3-71B497115E63}" dt="2019-09-27T14:57:21.613" v="838" actId="478"/>
          <ac:spMkLst>
            <pc:docMk/>
            <pc:sldMk cId="2315914006" sldId="268"/>
            <ac:spMk id="3" creationId="{2BDB0A25-1FFE-DF4B-B22B-802A967C3AB6}"/>
          </ac:spMkLst>
        </pc:spChg>
        <pc:spChg chg="add del mod">
          <ac:chgData name="Jonathan Blaker" userId="24a11a3a-0ba7-4ea7-bf26-51358f3cbe73" providerId="ADAL" clId="{5C51D4AA-99D6-4C2E-93D3-71B497115E63}" dt="2019-09-27T14:57:24.181" v="839" actId="478"/>
          <ac:spMkLst>
            <pc:docMk/>
            <pc:sldMk cId="2315914006" sldId="268"/>
            <ac:spMk id="5" creationId="{DFBAB457-072F-4640-8CA6-97676D429C03}"/>
          </ac:spMkLst>
        </pc:spChg>
        <pc:spChg chg="add del mod">
          <ac:chgData name="Jonathan Blaker" userId="24a11a3a-0ba7-4ea7-bf26-51358f3cbe73" providerId="ADAL" clId="{5C51D4AA-99D6-4C2E-93D3-71B497115E63}" dt="2019-09-27T14:57:32.945" v="841" actId="478"/>
          <ac:spMkLst>
            <pc:docMk/>
            <pc:sldMk cId="2315914006" sldId="268"/>
            <ac:spMk id="7" creationId="{0FE21A6B-946C-4CEF-836D-68AA03BED01C}"/>
          </ac:spMkLst>
        </pc:spChg>
        <pc:spChg chg="add mod">
          <ac:chgData name="Jonathan Blaker" userId="24a11a3a-0ba7-4ea7-bf26-51358f3cbe73" providerId="ADAL" clId="{5C51D4AA-99D6-4C2E-93D3-71B497115E63}" dt="2019-09-27T14:57:45.237" v="844" actId="20577"/>
          <ac:spMkLst>
            <pc:docMk/>
            <pc:sldMk cId="2315914006" sldId="268"/>
            <ac:spMk id="8" creationId="{5227FA1E-C6AE-4E3A-AF7E-A5CA59F6F4B8}"/>
          </ac:spMkLst>
        </pc:spChg>
        <pc:spChg chg="add mod">
          <ac:chgData name="Jonathan Blaker" userId="24a11a3a-0ba7-4ea7-bf26-51358f3cbe73" providerId="ADAL" clId="{5C51D4AA-99D6-4C2E-93D3-71B497115E63}" dt="2019-09-27T16:22:11.517" v="845" actId="207"/>
          <ac:spMkLst>
            <pc:docMk/>
            <pc:sldMk cId="2315914006" sldId="268"/>
            <ac:spMk id="9" creationId="{F526D7FC-53D2-40D3-9706-E1C5608FCBB5}"/>
          </ac:spMkLst>
        </pc:spChg>
      </pc:sldChg>
      <pc:sldChg chg="del">
        <pc:chgData name="Jonathan Blaker" userId="24a11a3a-0ba7-4ea7-bf26-51358f3cbe73" providerId="ADAL" clId="{5C51D4AA-99D6-4C2E-93D3-71B497115E63}" dt="2019-09-26T15:16:29.589" v="1" actId="2696"/>
        <pc:sldMkLst>
          <pc:docMk/>
          <pc:sldMk cId="4292673167" sldId="269"/>
        </pc:sldMkLst>
      </pc:sldChg>
      <pc:sldChg chg="modSp">
        <pc:chgData name="Jonathan Blaker" userId="24a11a3a-0ba7-4ea7-bf26-51358f3cbe73" providerId="ADAL" clId="{5C51D4AA-99D6-4C2E-93D3-71B497115E63}" dt="2019-09-27T16:23:25.570" v="875" actId="6549"/>
        <pc:sldMkLst>
          <pc:docMk/>
          <pc:sldMk cId="721360869" sldId="278"/>
        </pc:sldMkLst>
        <pc:spChg chg="mod">
          <ac:chgData name="Jonathan Blaker" userId="24a11a3a-0ba7-4ea7-bf26-51358f3cbe73" providerId="ADAL" clId="{5C51D4AA-99D6-4C2E-93D3-71B497115E63}" dt="2019-09-27T16:23:25.570" v="875" actId="6549"/>
          <ac:spMkLst>
            <pc:docMk/>
            <pc:sldMk cId="721360869" sldId="278"/>
            <ac:spMk id="3" creationId="{C42AB5D4-2A84-4CC3-82E1-6567B5FFB712}"/>
          </ac:spMkLst>
        </pc:spChg>
      </pc:sldChg>
      <pc:sldChg chg="del">
        <pc:chgData name="Jonathan Blaker" userId="24a11a3a-0ba7-4ea7-bf26-51358f3cbe73" providerId="ADAL" clId="{5C51D4AA-99D6-4C2E-93D3-71B497115E63}" dt="2019-09-26T15:16:32.291" v="3" actId="2696"/>
        <pc:sldMkLst>
          <pc:docMk/>
          <pc:sldMk cId="3785601865" sldId="282"/>
        </pc:sldMkLst>
      </pc:sldChg>
      <pc:sldChg chg="del">
        <pc:chgData name="Jonathan Blaker" userId="24a11a3a-0ba7-4ea7-bf26-51358f3cbe73" providerId="ADAL" clId="{5C51D4AA-99D6-4C2E-93D3-71B497115E63}" dt="2019-09-26T15:16:31.573" v="2" actId="2696"/>
        <pc:sldMkLst>
          <pc:docMk/>
          <pc:sldMk cId="3656787822" sldId="283"/>
        </pc:sldMkLst>
      </pc:sldChg>
      <pc:sldChg chg="del">
        <pc:chgData name="Jonathan Blaker" userId="24a11a3a-0ba7-4ea7-bf26-51358f3cbe73" providerId="ADAL" clId="{5C51D4AA-99D6-4C2E-93D3-71B497115E63}" dt="2019-09-26T15:16:29.589" v="0" actId="2696"/>
        <pc:sldMkLst>
          <pc:docMk/>
          <pc:sldMk cId="3888496014" sldId="285"/>
        </pc:sldMkLst>
      </pc:sldChg>
      <pc:sldChg chg="del">
        <pc:chgData name="Jonathan Blaker" userId="24a11a3a-0ba7-4ea7-bf26-51358f3cbe73" providerId="ADAL" clId="{5C51D4AA-99D6-4C2E-93D3-71B497115E63}" dt="2019-09-26T15:16:38.092" v="10" actId="2696"/>
        <pc:sldMkLst>
          <pc:docMk/>
          <pc:sldMk cId="1255938168" sldId="287"/>
        </pc:sldMkLst>
      </pc:sldChg>
      <pc:sldChg chg="modSp">
        <pc:chgData name="Jonathan Blaker" userId="24a11a3a-0ba7-4ea7-bf26-51358f3cbe73" providerId="ADAL" clId="{5C51D4AA-99D6-4C2E-93D3-71B497115E63}" dt="2019-09-26T15:21:26.158" v="74" actId="20577"/>
        <pc:sldMkLst>
          <pc:docMk/>
          <pc:sldMk cId="1048287725" sldId="299"/>
        </pc:sldMkLst>
        <pc:spChg chg="mod">
          <ac:chgData name="Jonathan Blaker" userId="24a11a3a-0ba7-4ea7-bf26-51358f3cbe73" providerId="ADAL" clId="{5C51D4AA-99D6-4C2E-93D3-71B497115E63}" dt="2019-09-26T15:21:26.158" v="74" actId="20577"/>
          <ac:spMkLst>
            <pc:docMk/>
            <pc:sldMk cId="1048287725" sldId="299"/>
            <ac:spMk id="3" creationId="{8863A03E-EC7B-4409-B4B2-C27D19E05F53}"/>
          </ac:spMkLst>
        </pc:spChg>
      </pc:sldChg>
      <pc:sldChg chg="addSp delSp modSp">
        <pc:chgData name="Jonathan Blaker" userId="24a11a3a-0ba7-4ea7-bf26-51358f3cbe73" providerId="ADAL" clId="{5C51D4AA-99D6-4C2E-93D3-71B497115E63}" dt="2019-09-26T15:20:27.939" v="29" actId="1076"/>
        <pc:sldMkLst>
          <pc:docMk/>
          <pc:sldMk cId="1203720360" sldId="300"/>
        </pc:sldMkLst>
        <pc:spChg chg="mod">
          <ac:chgData name="Jonathan Blaker" userId="24a11a3a-0ba7-4ea7-bf26-51358f3cbe73" providerId="ADAL" clId="{5C51D4AA-99D6-4C2E-93D3-71B497115E63}" dt="2019-09-26T15:20:20.499" v="26" actId="27636"/>
          <ac:spMkLst>
            <pc:docMk/>
            <pc:sldMk cId="1203720360" sldId="300"/>
            <ac:spMk id="3" creationId="{4E8381E2-F75A-4295-9E11-774FB88A10C9}"/>
          </ac:spMkLst>
        </pc:spChg>
        <pc:picChg chg="add del mod">
          <ac:chgData name="Jonathan Blaker" userId="24a11a3a-0ba7-4ea7-bf26-51358f3cbe73" providerId="ADAL" clId="{5C51D4AA-99D6-4C2E-93D3-71B497115E63}" dt="2019-09-26T15:19:50.442" v="17" actId="478"/>
          <ac:picMkLst>
            <pc:docMk/>
            <pc:sldMk cId="1203720360" sldId="300"/>
            <ac:picMk id="6" creationId="{5B7A8FEF-B83F-4991-8745-FE6F9A805FCD}"/>
          </ac:picMkLst>
        </pc:picChg>
        <pc:picChg chg="add mod">
          <ac:chgData name="Jonathan Blaker" userId="24a11a3a-0ba7-4ea7-bf26-51358f3cbe73" providerId="ADAL" clId="{5C51D4AA-99D6-4C2E-93D3-71B497115E63}" dt="2019-09-26T15:20:27.939" v="29" actId="1076"/>
          <ac:picMkLst>
            <pc:docMk/>
            <pc:sldMk cId="1203720360" sldId="300"/>
            <ac:picMk id="8" creationId="{EBDF5922-8D2F-45EC-8613-C2713886FB81}"/>
          </ac:picMkLst>
        </pc:picChg>
      </pc:sldChg>
      <pc:sldChg chg="del">
        <pc:chgData name="Jonathan Blaker" userId="24a11a3a-0ba7-4ea7-bf26-51358f3cbe73" providerId="ADAL" clId="{5C51D4AA-99D6-4C2E-93D3-71B497115E63}" dt="2019-09-26T15:16:40.482" v="13" actId="2696"/>
        <pc:sldMkLst>
          <pc:docMk/>
          <pc:sldMk cId="799093133" sldId="302"/>
        </pc:sldMkLst>
      </pc:sldChg>
      <pc:sldChg chg="del">
        <pc:chgData name="Jonathan Blaker" userId="24a11a3a-0ba7-4ea7-bf26-51358f3cbe73" providerId="ADAL" clId="{5C51D4AA-99D6-4C2E-93D3-71B497115E63}" dt="2019-09-26T15:16:38.918" v="11" actId="2696"/>
        <pc:sldMkLst>
          <pc:docMk/>
          <pc:sldMk cId="1259284570" sldId="303"/>
        </pc:sldMkLst>
      </pc:sldChg>
      <pc:sldChg chg="del">
        <pc:chgData name="Jonathan Blaker" userId="24a11a3a-0ba7-4ea7-bf26-51358f3cbe73" providerId="ADAL" clId="{5C51D4AA-99D6-4C2E-93D3-71B497115E63}" dt="2019-09-26T15:16:39.668" v="12" actId="2696"/>
        <pc:sldMkLst>
          <pc:docMk/>
          <pc:sldMk cId="2966952877" sldId="304"/>
        </pc:sldMkLst>
      </pc:sldChg>
      <pc:sldChg chg="del">
        <pc:chgData name="Jonathan Blaker" userId="24a11a3a-0ba7-4ea7-bf26-51358f3cbe73" providerId="ADAL" clId="{5C51D4AA-99D6-4C2E-93D3-71B497115E63}" dt="2019-09-26T15:16:37.231" v="9" actId="2696"/>
        <pc:sldMkLst>
          <pc:docMk/>
          <pc:sldMk cId="4028241209" sldId="307"/>
        </pc:sldMkLst>
      </pc:sldChg>
      <pc:sldChg chg="del">
        <pc:chgData name="Jonathan Blaker" userId="24a11a3a-0ba7-4ea7-bf26-51358f3cbe73" providerId="ADAL" clId="{5C51D4AA-99D6-4C2E-93D3-71B497115E63}" dt="2019-09-26T15:16:36.450" v="8" actId="2696"/>
        <pc:sldMkLst>
          <pc:docMk/>
          <pc:sldMk cId="2832674874" sldId="309"/>
        </pc:sldMkLst>
      </pc:sldChg>
      <pc:sldChg chg="del">
        <pc:chgData name="Jonathan Blaker" userId="24a11a3a-0ba7-4ea7-bf26-51358f3cbe73" providerId="ADAL" clId="{5C51D4AA-99D6-4C2E-93D3-71B497115E63}" dt="2019-09-26T15:16:35.840" v="7" actId="2696"/>
        <pc:sldMkLst>
          <pc:docMk/>
          <pc:sldMk cId="781629192" sldId="310"/>
        </pc:sldMkLst>
      </pc:sldChg>
      <pc:sldChg chg="del">
        <pc:chgData name="Jonathan Blaker" userId="24a11a3a-0ba7-4ea7-bf26-51358f3cbe73" providerId="ADAL" clId="{5C51D4AA-99D6-4C2E-93D3-71B497115E63}" dt="2019-09-26T15:16:34.309" v="5" actId="2696"/>
        <pc:sldMkLst>
          <pc:docMk/>
          <pc:sldMk cId="4294053735" sldId="312"/>
        </pc:sldMkLst>
      </pc:sldChg>
      <pc:sldChg chg="del">
        <pc:chgData name="Jonathan Blaker" userId="24a11a3a-0ba7-4ea7-bf26-51358f3cbe73" providerId="ADAL" clId="{5C51D4AA-99D6-4C2E-93D3-71B497115E63}" dt="2019-09-26T15:16:33.447" v="4" actId="2696"/>
        <pc:sldMkLst>
          <pc:docMk/>
          <pc:sldMk cId="3657245253" sldId="313"/>
        </pc:sldMkLst>
      </pc:sldChg>
      <pc:sldChg chg="del">
        <pc:chgData name="Jonathan Blaker" userId="24a11a3a-0ba7-4ea7-bf26-51358f3cbe73" providerId="ADAL" clId="{5C51D4AA-99D6-4C2E-93D3-71B497115E63}" dt="2019-09-26T15:16:35.091" v="6" actId="2696"/>
        <pc:sldMkLst>
          <pc:docMk/>
          <pc:sldMk cId="883360643" sldId="315"/>
        </pc:sldMkLst>
      </pc:sldChg>
      <pc:sldChg chg="modSp">
        <pc:chgData name="Jonathan Blaker" userId="24a11a3a-0ba7-4ea7-bf26-51358f3cbe73" providerId="ADAL" clId="{5C51D4AA-99D6-4C2E-93D3-71B497115E63}" dt="2019-09-27T14:32:35.271" v="836" actId="14100"/>
        <pc:sldMkLst>
          <pc:docMk/>
          <pc:sldMk cId="4293379051" sldId="316"/>
        </pc:sldMkLst>
        <pc:graphicFrameChg chg="mod modGraphic">
          <ac:chgData name="Jonathan Blaker" userId="24a11a3a-0ba7-4ea7-bf26-51358f3cbe73" providerId="ADAL" clId="{5C51D4AA-99D6-4C2E-93D3-71B497115E63}" dt="2019-09-27T14:32:35.271" v="836" actId="14100"/>
          <ac:graphicFrameMkLst>
            <pc:docMk/>
            <pc:sldMk cId="4293379051" sldId="316"/>
            <ac:graphicFrameMk id="5" creationId="{FB1E1C02-9D5C-46F4-A432-C8E692325AAC}"/>
          </ac:graphicFrameMkLst>
        </pc:graphicFrameChg>
      </pc:sldChg>
      <pc:sldChg chg="modSp">
        <pc:chgData name="Jonathan Blaker" userId="24a11a3a-0ba7-4ea7-bf26-51358f3cbe73" providerId="ADAL" clId="{5C51D4AA-99D6-4C2E-93D3-71B497115E63}" dt="2019-09-26T15:23:52.174" v="88" actId="1076"/>
        <pc:sldMkLst>
          <pc:docMk/>
          <pc:sldMk cId="2310245774" sldId="317"/>
        </pc:sldMkLst>
        <pc:spChg chg="mod">
          <ac:chgData name="Jonathan Blaker" userId="24a11a3a-0ba7-4ea7-bf26-51358f3cbe73" providerId="ADAL" clId="{5C51D4AA-99D6-4C2E-93D3-71B497115E63}" dt="2019-09-26T15:23:52.174" v="88" actId="1076"/>
          <ac:spMkLst>
            <pc:docMk/>
            <pc:sldMk cId="2310245774" sldId="317"/>
            <ac:spMk id="5" creationId="{EB301809-ABA6-4FA8-A535-6FC2F0D02134}"/>
          </ac:spMkLst>
        </pc:spChg>
        <pc:spChg chg="mod">
          <ac:chgData name="Jonathan Blaker" userId="24a11a3a-0ba7-4ea7-bf26-51358f3cbe73" providerId="ADAL" clId="{5C51D4AA-99D6-4C2E-93D3-71B497115E63}" dt="2019-09-26T15:23:46.704" v="87" actId="1076"/>
          <ac:spMkLst>
            <pc:docMk/>
            <pc:sldMk cId="2310245774" sldId="317"/>
            <ac:spMk id="9" creationId="{CB58AEA0-F1FB-4E38-ABF9-8975B9661927}"/>
          </ac:spMkLst>
        </pc:spChg>
      </pc:sldChg>
      <pc:sldChg chg="modSp">
        <pc:chgData name="Jonathan Blaker" userId="24a11a3a-0ba7-4ea7-bf26-51358f3cbe73" providerId="ADAL" clId="{5C51D4AA-99D6-4C2E-93D3-71B497115E63}" dt="2019-09-27T16:22:28.305" v="847" actId="1035"/>
        <pc:sldMkLst>
          <pc:docMk/>
          <pc:sldMk cId="2071120566" sldId="334"/>
        </pc:sldMkLst>
        <pc:spChg chg="mod">
          <ac:chgData name="Jonathan Blaker" userId="24a11a3a-0ba7-4ea7-bf26-51358f3cbe73" providerId="ADAL" clId="{5C51D4AA-99D6-4C2E-93D3-71B497115E63}" dt="2019-09-27T16:22:28.305" v="847" actId="1035"/>
          <ac:spMkLst>
            <pc:docMk/>
            <pc:sldMk cId="2071120566" sldId="334"/>
            <ac:spMk id="4" creationId="{C49088CA-4480-4A55-96AF-CDAF3221E5DB}"/>
          </ac:spMkLst>
        </pc:spChg>
      </pc:sldChg>
      <pc:sldChg chg="modSp ord">
        <pc:chgData name="Jonathan Blaker" userId="24a11a3a-0ba7-4ea7-bf26-51358f3cbe73" providerId="ADAL" clId="{5C51D4AA-99D6-4C2E-93D3-71B497115E63}" dt="2019-09-26T22:02:12.283" v="826" actId="20577"/>
        <pc:sldMkLst>
          <pc:docMk/>
          <pc:sldMk cId="1753948353" sldId="335"/>
        </pc:sldMkLst>
        <pc:spChg chg="mod">
          <ac:chgData name="Jonathan Blaker" userId="24a11a3a-0ba7-4ea7-bf26-51358f3cbe73" providerId="ADAL" clId="{5C51D4AA-99D6-4C2E-93D3-71B497115E63}" dt="2019-09-26T21:57:37.851" v="135" actId="20577"/>
          <ac:spMkLst>
            <pc:docMk/>
            <pc:sldMk cId="1753948353" sldId="335"/>
            <ac:spMk id="2" creationId="{24E22B65-82EE-4444-BD7F-B8797647F44E}"/>
          </ac:spMkLst>
        </pc:spChg>
        <pc:spChg chg="mod">
          <ac:chgData name="Jonathan Blaker" userId="24a11a3a-0ba7-4ea7-bf26-51358f3cbe73" providerId="ADAL" clId="{5C51D4AA-99D6-4C2E-93D3-71B497115E63}" dt="2019-09-26T22:02:12.283" v="826" actId="20577"/>
          <ac:spMkLst>
            <pc:docMk/>
            <pc:sldMk cId="1753948353" sldId="335"/>
            <ac:spMk id="3" creationId="{A38C4286-E793-4BE8-B325-3028C340A1E0}"/>
          </ac:spMkLst>
        </pc:spChg>
      </pc:sldChg>
      <pc:sldChg chg="addSp modSp">
        <pc:chgData name="Jonathan Blaker" userId="24a11a3a-0ba7-4ea7-bf26-51358f3cbe73" providerId="ADAL" clId="{5C51D4AA-99D6-4C2E-93D3-71B497115E63}" dt="2019-09-27T16:22:51.737" v="863" actId="1035"/>
        <pc:sldMkLst>
          <pc:docMk/>
          <pc:sldMk cId="0" sldId="380"/>
        </pc:sldMkLst>
        <pc:spChg chg="add mod">
          <ac:chgData name="Jonathan Blaker" userId="24a11a3a-0ba7-4ea7-bf26-51358f3cbe73" providerId="ADAL" clId="{5C51D4AA-99D6-4C2E-93D3-71B497115E63}" dt="2019-09-27T16:22:51.737" v="863" actId="1035"/>
          <ac:spMkLst>
            <pc:docMk/>
            <pc:sldMk cId="0" sldId="380"/>
            <ac:spMk id="5" creationId="{BEDE9EFC-2837-4B73-A68B-AF207F873C21}"/>
          </ac:spMkLst>
        </pc:spChg>
      </pc:sldChg>
      <pc:sldChg chg="addSp">
        <pc:chgData name="Jonathan Blaker" userId="24a11a3a-0ba7-4ea7-bf26-51358f3cbe73" providerId="ADAL" clId="{5C51D4AA-99D6-4C2E-93D3-71B497115E63}" dt="2019-09-27T16:22:56.137" v="865"/>
        <pc:sldMkLst>
          <pc:docMk/>
          <pc:sldMk cId="0" sldId="382"/>
        </pc:sldMkLst>
        <pc:spChg chg="add">
          <ac:chgData name="Jonathan Blaker" userId="24a11a3a-0ba7-4ea7-bf26-51358f3cbe73" providerId="ADAL" clId="{5C51D4AA-99D6-4C2E-93D3-71B497115E63}" dt="2019-09-27T16:22:56.137" v="865"/>
          <ac:spMkLst>
            <pc:docMk/>
            <pc:sldMk cId="0" sldId="382"/>
            <ac:spMk id="5" creationId="{95E0257A-DEF4-4B73-95CB-57F1C4ED6097}"/>
          </ac:spMkLst>
        </pc:spChg>
      </pc:sldChg>
      <pc:sldChg chg="addSp">
        <pc:chgData name="Jonathan Blaker" userId="24a11a3a-0ba7-4ea7-bf26-51358f3cbe73" providerId="ADAL" clId="{5C51D4AA-99D6-4C2E-93D3-71B497115E63}" dt="2019-09-27T16:22:54.007" v="864"/>
        <pc:sldMkLst>
          <pc:docMk/>
          <pc:sldMk cId="0" sldId="424"/>
        </pc:sldMkLst>
        <pc:spChg chg="add">
          <ac:chgData name="Jonathan Blaker" userId="24a11a3a-0ba7-4ea7-bf26-51358f3cbe73" providerId="ADAL" clId="{5C51D4AA-99D6-4C2E-93D3-71B497115E63}" dt="2019-09-27T16:22:54.007" v="864"/>
          <ac:spMkLst>
            <pc:docMk/>
            <pc:sldMk cId="0" sldId="424"/>
            <ac:spMk id="4" creationId="{9C9C381D-CAE2-4B94-91B9-7883D458D1CF}"/>
          </ac:spMkLst>
        </pc:spChg>
      </pc:sldChg>
      <pc:sldChg chg="addSp">
        <pc:chgData name="Jonathan Blaker" userId="24a11a3a-0ba7-4ea7-bf26-51358f3cbe73" providerId="ADAL" clId="{5C51D4AA-99D6-4C2E-93D3-71B497115E63}" dt="2019-09-27T16:22:57.264" v="866"/>
        <pc:sldMkLst>
          <pc:docMk/>
          <pc:sldMk cId="0" sldId="428"/>
        </pc:sldMkLst>
        <pc:spChg chg="add">
          <ac:chgData name="Jonathan Blaker" userId="24a11a3a-0ba7-4ea7-bf26-51358f3cbe73" providerId="ADAL" clId="{5C51D4AA-99D6-4C2E-93D3-71B497115E63}" dt="2019-09-27T16:22:57.264" v="866"/>
          <ac:spMkLst>
            <pc:docMk/>
            <pc:sldMk cId="0" sldId="428"/>
            <ac:spMk id="6" creationId="{422818B2-72E8-4371-BB21-073605D79D14}"/>
          </ac:spMkLst>
        </pc:spChg>
      </pc:sldChg>
      <pc:sldChg chg="addSp delSp modSp">
        <pc:chgData name="Jonathan Blaker" userId="24a11a3a-0ba7-4ea7-bf26-51358f3cbe73" providerId="ADAL" clId="{5C51D4AA-99D6-4C2E-93D3-71B497115E63}" dt="2019-09-27T16:22:47.797" v="860"/>
        <pc:sldMkLst>
          <pc:docMk/>
          <pc:sldMk cId="0" sldId="475"/>
        </pc:sldMkLst>
        <pc:spChg chg="add del mod">
          <ac:chgData name="Jonathan Blaker" userId="24a11a3a-0ba7-4ea7-bf26-51358f3cbe73" providerId="ADAL" clId="{5C51D4AA-99D6-4C2E-93D3-71B497115E63}" dt="2019-09-27T16:22:46.648" v="859"/>
          <ac:spMkLst>
            <pc:docMk/>
            <pc:sldMk cId="0" sldId="475"/>
            <ac:spMk id="4" creationId="{55B32F66-90E0-475E-A029-9C4DE86C38DE}"/>
          </ac:spMkLst>
        </pc:spChg>
        <pc:spChg chg="add del">
          <ac:chgData name="Jonathan Blaker" userId="24a11a3a-0ba7-4ea7-bf26-51358f3cbe73" providerId="ADAL" clId="{5C51D4AA-99D6-4C2E-93D3-71B497115E63}" dt="2019-09-27T16:22:39.853" v="853"/>
          <ac:spMkLst>
            <pc:docMk/>
            <pc:sldMk cId="0" sldId="475"/>
            <ac:spMk id="5" creationId="{27CE7BA0-BA42-480E-BDC1-A70512798F6D}"/>
          </ac:spMkLst>
        </pc:spChg>
        <pc:spChg chg="add">
          <ac:chgData name="Jonathan Blaker" userId="24a11a3a-0ba7-4ea7-bf26-51358f3cbe73" providerId="ADAL" clId="{5C51D4AA-99D6-4C2E-93D3-71B497115E63}" dt="2019-09-27T16:22:47.797" v="860"/>
          <ac:spMkLst>
            <pc:docMk/>
            <pc:sldMk cId="0" sldId="475"/>
            <ac:spMk id="6" creationId="{00268F78-2102-46FE-BCA0-AEB71DF38E57}"/>
          </ac:spMkLst>
        </pc:spChg>
      </pc:sldChg>
      <pc:sldChg chg="modSp">
        <pc:chgData name="Jonathan Blaker" userId="24a11a3a-0ba7-4ea7-bf26-51358f3cbe73" providerId="ADAL" clId="{5C51D4AA-99D6-4C2E-93D3-71B497115E63}" dt="2019-09-26T15:21:58.026" v="75" actId="2"/>
        <pc:sldMkLst>
          <pc:docMk/>
          <pc:sldMk cId="0" sldId="483"/>
        </pc:sldMkLst>
        <pc:spChg chg="mod">
          <ac:chgData name="Jonathan Blaker" userId="24a11a3a-0ba7-4ea7-bf26-51358f3cbe73" providerId="ADAL" clId="{5C51D4AA-99D6-4C2E-93D3-71B497115E63}" dt="2019-09-26T15:21:58.026" v="75" actId="2"/>
          <ac:spMkLst>
            <pc:docMk/>
            <pc:sldMk cId="0" sldId="483"/>
            <ac:spMk id="3" creationId="{616451CB-2826-4B8A-9241-B923F2BA3FB9}"/>
          </ac:spMkLst>
        </pc:spChg>
      </pc:sldChg>
      <pc:sldChg chg="del">
        <pc:chgData name="Jonathan Blaker" userId="24a11a3a-0ba7-4ea7-bf26-51358f3cbe73" providerId="ADAL" clId="{5C51D4AA-99D6-4C2E-93D3-71B497115E63}" dt="2019-09-26T15:24:51.491" v="94" actId="2696"/>
        <pc:sldMkLst>
          <pc:docMk/>
          <pc:sldMk cId="1906974654" sldId="486"/>
        </pc:sldMkLst>
      </pc:sldChg>
      <pc:sldChg chg="delSp">
        <pc:chgData name="Jonathan Blaker" userId="24a11a3a-0ba7-4ea7-bf26-51358f3cbe73" providerId="ADAL" clId="{5C51D4AA-99D6-4C2E-93D3-71B497115E63}" dt="2019-09-27T16:23:16.526" v="870" actId="478"/>
        <pc:sldMkLst>
          <pc:docMk/>
          <pc:sldMk cId="2795734836" sldId="487"/>
        </pc:sldMkLst>
        <pc:spChg chg="del">
          <ac:chgData name="Jonathan Blaker" userId="24a11a3a-0ba7-4ea7-bf26-51358f3cbe73" providerId="ADAL" clId="{5C51D4AA-99D6-4C2E-93D3-71B497115E63}" dt="2019-09-27T16:23:16.526" v="870" actId="478"/>
          <ac:spMkLst>
            <pc:docMk/>
            <pc:sldMk cId="2795734836" sldId="487"/>
            <ac:spMk id="5" creationId="{D77093EE-FD9E-464B-AFE3-1D7099E9010B}"/>
          </ac:spMkLst>
        </pc:spChg>
      </pc:sldChg>
      <pc:sldChg chg="addSp">
        <pc:chgData name="Jonathan Blaker" userId="24a11a3a-0ba7-4ea7-bf26-51358f3cbe73" providerId="ADAL" clId="{5C51D4AA-99D6-4C2E-93D3-71B497115E63}" dt="2019-09-27T16:23:11.064" v="869"/>
        <pc:sldMkLst>
          <pc:docMk/>
          <pc:sldMk cId="3525212968" sldId="488"/>
        </pc:sldMkLst>
        <pc:spChg chg="add">
          <ac:chgData name="Jonathan Blaker" userId="24a11a3a-0ba7-4ea7-bf26-51358f3cbe73" providerId="ADAL" clId="{5C51D4AA-99D6-4C2E-93D3-71B497115E63}" dt="2019-09-27T16:23:11.064" v="869"/>
          <ac:spMkLst>
            <pc:docMk/>
            <pc:sldMk cId="3525212968" sldId="488"/>
            <ac:spMk id="4" creationId="{F34FE8E5-BCAE-4BA2-AA21-0497A2E8820B}"/>
          </ac:spMkLst>
        </pc:spChg>
      </pc:sldChg>
      <pc:sldChg chg="modSp">
        <pc:chgData name="Jonathan Blaker" userId="24a11a3a-0ba7-4ea7-bf26-51358f3cbe73" providerId="ADAL" clId="{5C51D4AA-99D6-4C2E-93D3-71B497115E63}" dt="2019-09-26T15:24:14.088" v="92" actId="1076"/>
        <pc:sldMkLst>
          <pc:docMk/>
          <pc:sldMk cId="2081676793" sldId="489"/>
        </pc:sldMkLst>
        <pc:spChg chg="mod">
          <ac:chgData name="Jonathan Blaker" userId="24a11a3a-0ba7-4ea7-bf26-51358f3cbe73" providerId="ADAL" clId="{5C51D4AA-99D6-4C2E-93D3-71B497115E63}" dt="2019-09-26T15:24:10.743" v="91" actId="1076"/>
          <ac:spMkLst>
            <pc:docMk/>
            <pc:sldMk cId="2081676793" sldId="489"/>
            <ac:spMk id="3" creationId="{00000000-0000-0000-0000-000000000000}"/>
          </ac:spMkLst>
        </pc:spChg>
        <pc:cxnChg chg="mod">
          <ac:chgData name="Jonathan Blaker" userId="24a11a3a-0ba7-4ea7-bf26-51358f3cbe73" providerId="ADAL" clId="{5C51D4AA-99D6-4C2E-93D3-71B497115E63}" dt="2019-09-26T15:24:14.088" v="92" actId="1076"/>
          <ac:cxnSpMkLst>
            <pc:docMk/>
            <pc:sldMk cId="2081676793" sldId="489"/>
            <ac:cxnSpMk id="10" creationId="{AA04C723-D10A-4CB3-8242-3F44A56BCF4D}"/>
          </ac:cxnSpMkLst>
        </pc:cxnChg>
      </pc:sldChg>
      <pc:sldChg chg="modSp">
        <pc:chgData name="Jonathan Blaker" userId="24a11a3a-0ba7-4ea7-bf26-51358f3cbe73" providerId="ADAL" clId="{5C51D4AA-99D6-4C2E-93D3-71B497115E63}" dt="2019-09-26T15:24:03.069" v="90" actId="1076"/>
        <pc:sldMkLst>
          <pc:docMk/>
          <pc:sldMk cId="2052524731" sldId="490"/>
        </pc:sldMkLst>
        <pc:spChg chg="mod">
          <ac:chgData name="Jonathan Blaker" userId="24a11a3a-0ba7-4ea7-bf26-51358f3cbe73" providerId="ADAL" clId="{5C51D4AA-99D6-4C2E-93D3-71B497115E63}" dt="2019-09-26T15:23:59.442" v="89" actId="1076"/>
          <ac:spMkLst>
            <pc:docMk/>
            <pc:sldMk cId="2052524731" sldId="490"/>
            <ac:spMk id="9" creationId="{CB58AEA0-F1FB-4E38-ABF9-8975B9661927}"/>
          </ac:spMkLst>
        </pc:spChg>
        <pc:cxnChg chg="mod">
          <ac:chgData name="Jonathan Blaker" userId="24a11a3a-0ba7-4ea7-bf26-51358f3cbe73" providerId="ADAL" clId="{5C51D4AA-99D6-4C2E-93D3-71B497115E63}" dt="2019-09-26T15:24:03.069" v="90" actId="1076"/>
          <ac:cxnSpMkLst>
            <pc:docMk/>
            <pc:sldMk cId="2052524731" sldId="490"/>
            <ac:cxnSpMk id="8" creationId="{A6834913-3CD6-4322-943A-506A6F1D2005}"/>
          </ac:cxnSpMkLst>
        </pc:cxnChg>
      </pc:sldChg>
      <pc:sldChg chg="addSp delSp">
        <pc:chgData name="Jonathan Blaker" userId="24a11a3a-0ba7-4ea7-bf26-51358f3cbe73" providerId="ADAL" clId="{5C51D4AA-99D6-4C2E-93D3-71B497115E63}" dt="2019-09-27T16:23:04.912" v="868" actId="478"/>
        <pc:sldMkLst>
          <pc:docMk/>
          <pc:sldMk cId="3852291641" sldId="491"/>
        </pc:sldMkLst>
        <pc:spChg chg="add del">
          <ac:chgData name="Jonathan Blaker" userId="24a11a3a-0ba7-4ea7-bf26-51358f3cbe73" providerId="ADAL" clId="{5C51D4AA-99D6-4C2E-93D3-71B497115E63}" dt="2019-09-27T16:23:04.912" v="868" actId="478"/>
          <ac:spMkLst>
            <pc:docMk/>
            <pc:sldMk cId="3852291641" sldId="491"/>
            <ac:spMk id="3" creationId="{E7D8804C-D336-4271-90F3-C9FFEC8FDD83}"/>
          </ac:spMkLst>
        </pc:spChg>
      </pc:sldChg>
      <pc:sldChg chg="addSp modSp add">
        <pc:chgData name="Jonathan Blaker" userId="24a11a3a-0ba7-4ea7-bf26-51358f3cbe73" providerId="ADAL" clId="{5C51D4AA-99D6-4C2E-93D3-71B497115E63}" dt="2019-09-26T15:22:54.343" v="81" actId="1582"/>
        <pc:sldMkLst>
          <pc:docMk/>
          <pc:sldMk cId="2163435105" sldId="492"/>
        </pc:sldMkLst>
        <pc:spChg chg="add mod">
          <ac:chgData name="Jonathan Blaker" userId="24a11a3a-0ba7-4ea7-bf26-51358f3cbe73" providerId="ADAL" clId="{5C51D4AA-99D6-4C2E-93D3-71B497115E63}" dt="2019-09-26T15:22:54.343" v="81" actId="1582"/>
          <ac:spMkLst>
            <pc:docMk/>
            <pc:sldMk cId="2163435105" sldId="492"/>
            <ac:spMk id="3" creationId="{D33F9FD9-2671-4850-A3A9-1095D90DBD2F}"/>
          </ac:spMkLst>
        </pc:spChg>
      </pc:sldChg>
      <pc:sldChg chg="addSp delSp modSp add">
        <pc:chgData name="Jonathan Blaker" userId="24a11a3a-0ba7-4ea7-bf26-51358f3cbe73" providerId="ADAL" clId="{5C51D4AA-99D6-4C2E-93D3-71B497115E63}" dt="2019-09-27T16:22:35.205" v="849"/>
        <pc:sldMkLst>
          <pc:docMk/>
          <pc:sldMk cId="2495607880" sldId="493"/>
        </pc:sldMkLst>
        <pc:spChg chg="add mod">
          <ac:chgData name="Jonathan Blaker" userId="24a11a3a-0ba7-4ea7-bf26-51358f3cbe73" providerId="ADAL" clId="{5C51D4AA-99D6-4C2E-93D3-71B497115E63}" dt="2019-09-26T15:23:11.898" v="84" actId="1076"/>
          <ac:spMkLst>
            <pc:docMk/>
            <pc:sldMk cId="2495607880" sldId="493"/>
            <ac:spMk id="5" creationId="{EEE7CD72-6259-468F-9704-DF1704FE50BD}"/>
          </ac:spMkLst>
        </pc:spChg>
        <pc:spChg chg="add del">
          <ac:chgData name="Jonathan Blaker" userId="24a11a3a-0ba7-4ea7-bf26-51358f3cbe73" providerId="ADAL" clId="{5C51D4AA-99D6-4C2E-93D3-71B497115E63}" dt="2019-09-27T16:22:35.205" v="849"/>
          <ac:spMkLst>
            <pc:docMk/>
            <pc:sldMk cId="2495607880" sldId="493"/>
            <ac:spMk id="6" creationId="{021304A0-2E28-4E60-8685-81018926D8C2}"/>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5B9B073-DD0B-4A9E-8EE7-221B03C55830}"/>
              </a:ext>
            </a:extLst>
          </p:cNvPr>
          <p:cNvSpPr>
            <a:spLocks noGrp="1"/>
          </p:cNvSpPr>
          <p:nvPr>
            <p:ph type="hdr" sz="quarter"/>
          </p:nvPr>
        </p:nvSpPr>
        <p:spPr>
          <a:xfrm>
            <a:off x="2" y="1"/>
            <a:ext cx="3038475" cy="469899"/>
          </a:xfrm>
          <a:prstGeom prst="rect">
            <a:avLst/>
          </a:prstGeom>
        </p:spPr>
        <p:txBody>
          <a:bodyPr vert="horz" lIns="91294" tIns="45647" rIns="91294" bIns="45647" rtlCol="0"/>
          <a:lstStyle>
            <a:lvl1pPr algn="l">
              <a:defRPr sz="1200"/>
            </a:lvl1pPr>
          </a:lstStyle>
          <a:p>
            <a:endParaRPr lang="en-US"/>
          </a:p>
        </p:txBody>
      </p:sp>
      <p:sp>
        <p:nvSpPr>
          <p:cNvPr id="3" name="Date Placeholder 2">
            <a:extLst>
              <a:ext uri="{FF2B5EF4-FFF2-40B4-BE49-F238E27FC236}">
                <a16:creationId xmlns:a16="http://schemas.microsoft.com/office/drawing/2014/main" id="{C23B1546-4D6F-4246-9896-3E5E0AFEEE13}"/>
              </a:ext>
            </a:extLst>
          </p:cNvPr>
          <p:cNvSpPr>
            <a:spLocks noGrp="1"/>
          </p:cNvSpPr>
          <p:nvPr>
            <p:ph type="dt" sz="quarter" idx="1"/>
          </p:nvPr>
        </p:nvSpPr>
        <p:spPr>
          <a:xfrm>
            <a:off x="3970340" y="1"/>
            <a:ext cx="3038475" cy="469899"/>
          </a:xfrm>
          <a:prstGeom prst="rect">
            <a:avLst/>
          </a:prstGeom>
        </p:spPr>
        <p:txBody>
          <a:bodyPr vert="horz" lIns="91294" tIns="45647" rIns="91294" bIns="45647" rtlCol="0"/>
          <a:lstStyle>
            <a:lvl1pPr algn="r">
              <a:defRPr sz="1200"/>
            </a:lvl1pPr>
          </a:lstStyle>
          <a:p>
            <a:fld id="{DDE69376-47E5-494E-A856-2E8E9547BDB7}" type="datetimeFigureOut">
              <a:rPr lang="en-US" smtClean="0"/>
              <a:t>9/27/2019</a:t>
            </a:fld>
            <a:endParaRPr lang="en-US"/>
          </a:p>
        </p:txBody>
      </p:sp>
      <p:sp>
        <p:nvSpPr>
          <p:cNvPr id="4" name="Footer Placeholder 3">
            <a:extLst>
              <a:ext uri="{FF2B5EF4-FFF2-40B4-BE49-F238E27FC236}">
                <a16:creationId xmlns:a16="http://schemas.microsoft.com/office/drawing/2014/main" id="{A15FB12A-2160-4EF0-AA9D-C3F22F1009D4}"/>
              </a:ext>
            </a:extLst>
          </p:cNvPr>
          <p:cNvSpPr>
            <a:spLocks noGrp="1"/>
          </p:cNvSpPr>
          <p:nvPr>
            <p:ph type="ftr" sz="quarter" idx="2"/>
          </p:nvPr>
        </p:nvSpPr>
        <p:spPr>
          <a:xfrm>
            <a:off x="2" y="8902701"/>
            <a:ext cx="3038475" cy="469899"/>
          </a:xfrm>
          <a:prstGeom prst="rect">
            <a:avLst/>
          </a:prstGeom>
        </p:spPr>
        <p:txBody>
          <a:bodyPr vert="horz" lIns="91294" tIns="45647" rIns="91294" bIns="45647"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595A81AC-23DE-4F4B-8460-109D81DCE039}"/>
              </a:ext>
            </a:extLst>
          </p:cNvPr>
          <p:cNvSpPr>
            <a:spLocks noGrp="1"/>
          </p:cNvSpPr>
          <p:nvPr>
            <p:ph type="sldNum" sz="quarter" idx="3"/>
          </p:nvPr>
        </p:nvSpPr>
        <p:spPr>
          <a:xfrm>
            <a:off x="3970340" y="8902701"/>
            <a:ext cx="3038475" cy="469899"/>
          </a:xfrm>
          <a:prstGeom prst="rect">
            <a:avLst/>
          </a:prstGeom>
        </p:spPr>
        <p:txBody>
          <a:bodyPr vert="horz" lIns="91294" tIns="45647" rIns="91294" bIns="45647" rtlCol="0" anchor="b"/>
          <a:lstStyle>
            <a:lvl1pPr algn="r">
              <a:defRPr sz="1200"/>
            </a:lvl1pPr>
          </a:lstStyle>
          <a:p>
            <a:fld id="{69D2F8AF-FA20-4449-A0E4-9DACAED608E5}" type="slidenum">
              <a:rPr lang="en-US" smtClean="0"/>
              <a:t>‹#›</a:t>
            </a:fld>
            <a:endParaRPr lang="en-US"/>
          </a:p>
        </p:txBody>
      </p:sp>
    </p:spTree>
    <p:extLst>
      <p:ext uri="{BB962C8B-B14F-4D97-AF65-F5344CB8AC3E}">
        <p14:creationId xmlns:p14="http://schemas.microsoft.com/office/powerpoint/2010/main" val="202861702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1"/>
            <a:ext cx="3038475" cy="469899"/>
          </a:xfrm>
          <a:prstGeom prst="rect">
            <a:avLst/>
          </a:prstGeom>
        </p:spPr>
        <p:txBody>
          <a:bodyPr vert="horz" lIns="91294" tIns="45647" rIns="91294" bIns="45647" rtlCol="0"/>
          <a:lstStyle>
            <a:lvl1pPr algn="l">
              <a:defRPr sz="1200"/>
            </a:lvl1pPr>
          </a:lstStyle>
          <a:p>
            <a:endParaRPr lang="en-US"/>
          </a:p>
        </p:txBody>
      </p:sp>
      <p:sp>
        <p:nvSpPr>
          <p:cNvPr id="3" name="Date Placeholder 2"/>
          <p:cNvSpPr>
            <a:spLocks noGrp="1"/>
          </p:cNvSpPr>
          <p:nvPr>
            <p:ph type="dt" idx="1"/>
          </p:nvPr>
        </p:nvSpPr>
        <p:spPr>
          <a:xfrm>
            <a:off x="3970340" y="1"/>
            <a:ext cx="3038475" cy="469899"/>
          </a:xfrm>
          <a:prstGeom prst="rect">
            <a:avLst/>
          </a:prstGeom>
        </p:spPr>
        <p:txBody>
          <a:bodyPr vert="horz" lIns="91294" tIns="45647" rIns="91294" bIns="45647" rtlCol="0"/>
          <a:lstStyle>
            <a:lvl1pPr algn="r">
              <a:defRPr sz="1200"/>
            </a:lvl1pPr>
          </a:lstStyle>
          <a:p>
            <a:fld id="{564497D5-5946-4048-9D44-3D84896ADFB5}" type="datetimeFigureOut">
              <a:rPr lang="en-US" smtClean="0"/>
              <a:t>9/27/2019</a:t>
            </a:fld>
            <a:endParaRPr lang="en-US"/>
          </a:p>
        </p:txBody>
      </p:sp>
      <p:sp>
        <p:nvSpPr>
          <p:cNvPr id="4" name="Slide Image Placeholder 3"/>
          <p:cNvSpPr>
            <a:spLocks noGrp="1" noRot="1" noChangeAspect="1"/>
          </p:cNvSpPr>
          <p:nvPr>
            <p:ph type="sldImg" idx="2"/>
          </p:nvPr>
        </p:nvSpPr>
        <p:spPr>
          <a:xfrm>
            <a:off x="695325" y="1171575"/>
            <a:ext cx="5619750" cy="3162300"/>
          </a:xfrm>
          <a:prstGeom prst="rect">
            <a:avLst/>
          </a:prstGeom>
          <a:noFill/>
          <a:ln w="12700">
            <a:solidFill>
              <a:prstClr val="black"/>
            </a:solidFill>
          </a:ln>
        </p:spPr>
        <p:txBody>
          <a:bodyPr vert="horz" lIns="91294" tIns="45647" rIns="91294" bIns="45647" rtlCol="0" anchor="ctr"/>
          <a:lstStyle/>
          <a:p>
            <a:endParaRPr lang="en-US"/>
          </a:p>
        </p:txBody>
      </p:sp>
      <p:sp>
        <p:nvSpPr>
          <p:cNvPr id="5" name="Notes Placeholder 4"/>
          <p:cNvSpPr>
            <a:spLocks noGrp="1"/>
          </p:cNvSpPr>
          <p:nvPr>
            <p:ph type="body" sz="quarter" idx="3"/>
          </p:nvPr>
        </p:nvSpPr>
        <p:spPr>
          <a:xfrm>
            <a:off x="701675" y="4510088"/>
            <a:ext cx="5607050" cy="3690938"/>
          </a:xfrm>
          <a:prstGeom prst="rect">
            <a:avLst/>
          </a:prstGeom>
        </p:spPr>
        <p:txBody>
          <a:bodyPr vert="horz" lIns="91294" tIns="45647" rIns="91294" bIns="45647"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2" y="8902701"/>
            <a:ext cx="3038475" cy="469899"/>
          </a:xfrm>
          <a:prstGeom prst="rect">
            <a:avLst/>
          </a:prstGeom>
        </p:spPr>
        <p:txBody>
          <a:bodyPr vert="horz" lIns="91294" tIns="45647" rIns="91294" bIns="45647" rtlCol="0" anchor="b"/>
          <a:lstStyle>
            <a:lvl1pPr algn="l">
              <a:defRPr sz="1200"/>
            </a:lvl1pPr>
          </a:lstStyle>
          <a:p>
            <a:endParaRPr lang="en-US"/>
          </a:p>
        </p:txBody>
      </p:sp>
      <p:sp>
        <p:nvSpPr>
          <p:cNvPr id="7" name="Slide Number Placeholder 6"/>
          <p:cNvSpPr>
            <a:spLocks noGrp="1"/>
          </p:cNvSpPr>
          <p:nvPr>
            <p:ph type="sldNum" sz="quarter" idx="5"/>
          </p:nvPr>
        </p:nvSpPr>
        <p:spPr>
          <a:xfrm>
            <a:off x="3970340" y="8902701"/>
            <a:ext cx="3038475" cy="469899"/>
          </a:xfrm>
          <a:prstGeom prst="rect">
            <a:avLst/>
          </a:prstGeom>
        </p:spPr>
        <p:txBody>
          <a:bodyPr vert="horz" lIns="91294" tIns="45647" rIns="91294" bIns="45647" rtlCol="0" anchor="b"/>
          <a:lstStyle>
            <a:lvl1pPr algn="r">
              <a:defRPr sz="1200"/>
            </a:lvl1pPr>
          </a:lstStyle>
          <a:p>
            <a:fld id="{64FBF19F-4C9E-4536-ACF8-311A21A1861F}" type="slidenum">
              <a:rPr lang="en-US" smtClean="0"/>
              <a:t>‹#›</a:t>
            </a:fld>
            <a:endParaRPr lang="en-US"/>
          </a:p>
        </p:txBody>
      </p:sp>
    </p:spTree>
    <p:extLst>
      <p:ext uri="{BB962C8B-B14F-4D97-AF65-F5344CB8AC3E}">
        <p14:creationId xmlns:p14="http://schemas.microsoft.com/office/powerpoint/2010/main" val="31912171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4FBF19F-4C9E-4536-ACF8-311A21A1861F}" type="slidenum">
              <a:rPr lang="en-US" smtClean="0"/>
              <a:t>1</a:t>
            </a:fld>
            <a:endParaRPr lang="en-US"/>
          </a:p>
        </p:txBody>
      </p:sp>
    </p:spTree>
    <p:extLst>
      <p:ext uri="{BB962C8B-B14F-4D97-AF65-F5344CB8AC3E}">
        <p14:creationId xmlns:p14="http://schemas.microsoft.com/office/powerpoint/2010/main" val="4610807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1031">
            <a:extLst>
              <a:ext uri="{FF2B5EF4-FFF2-40B4-BE49-F238E27FC236}">
                <a16:creationId xmlns:a16="http://schemas.microsoft.com/office/drawing/2014/main" id="{44C53485-8E67-44EF-BB88-F8B4636D55D9}"/>
              </a:ext>
            </a:extLst>
          </p:cNvPr>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14182">
              <a:spcBef>
                <a:spcPct val="30000"/>
              </a:spcBef>
              <a:defRPr sz="1200">
                <a:solidFill>
                  <a:schemeClr val="tx1"/>
                </a:solidFill>
                <a:latin typeface="Arial" charset="0"/>
              </a:defRPr>
            </a:lvl1pPr>
            <a:lvl2pPr marL="744064" indent="-286179" defTabSz="914182">
              <a:spcBef>
                <a:spcPct val="30000"/>
              </a:spcBef>
              <a:defRPr sz="1200">
                <a:solidFill>
                  <a:schemeClr val="tx1"/>
                </a:solidFill>
                <a:latin typeface="Arial" charset="0"/>
              </a:defRPr>
            </a:lvl2pPr>
            <a:lvl3pPr marL="1144715" indent="-228943" defTabSz="914182">
              <a:spcBef>
                <a:spcPct val="30000"/>
              </a:spcBef>
              <a:defRPr sz="1200">
                <a:solidFill>
                  <a:schemeClr val="tx1"/>
                </a:solidFill>
                <a:latin typeface="Arial" charset="0"/>
              </a:defRPr>
            </a:lvl3pPr>
            <a:lvl4pPr marL="1602600" indent="-228943" defTabSz="914182">
              <a:spcBef>
                <a:spcPct val="30000"/>
              </a:spcBef>
              <a:defRPr sz="1200">
                <a:solidFill>
                  <a:schemeClr val="tx1"/>
                </a:solidFill>
                <a:latin typeface="Arial" charset="0"/>
              </a:defRPr>
            </a:lvl4pPr>
            <a:lvl5pPr marL="2060486" indent="-228943" defTabSz="914182">
              <a:spcBef>
                <a:spcPct val="30000"/>
              </a:spcBef>
              <a:defRPr sz="1200">
                <a:solidFill>
                  <a:schemeClr val="tx1"/>
                </a:solidFill>
                <a:latin typeface="Arial" charset="0"/>
              </a:defRPr>
            </a:lvl5pPr>
            <a:lvl6pPr marL="2518372" indent="-228943" defTabSz="914182" eaLnBrk="0" fontAlgn="base" hangingPunct="0">
              <a:spcBef>
                <a:spcPct val="30000"/>
              </a:spcBef>
              <a:spcAft>
                <a:spcPct val="0"/>
              </a:spcAft>
              <a:defRPr sz="1200">
                <a:solidFill>
                  <a:schemeClr val="tx1"/>
                </a:solidFill>
                <a:latin typeface="Arial" charset="0"/>
              </a:defRPr>
            </a:lvl6pPr>
            <a:lvl7pPr marL="2976258" indent="-228943" defTabSz="914182" eaLnBrk="0" fontAlgn="base" hangingPunct="0">
              <a:spcBef>
                <a:spcPct val="30000"/>
              </a:spcBef>
              <a:spcAft>
                <a:spcPct val="0"/>
              </a:spcAft>
              <a:defRPr sz="1200">
                <a:solidFill>
                  <a:schemeClr val="tx1"/>
                </a:solidFill>
                <a:latin typeface="Arial" charset="0"/>
              </a:defRPr>
            </a:lvl7pPr>
            <a:lvl8pPr marL="3434144" indent="-228943" defTabSz="914182" eaLnBrk="0" fontAlgn="base" hangingPunct="0">
              <a:spcBef>
                <a:spcPct val="30000"/>
              </a:spcBef>
              <a:spcAft>
                <a:spcPct val="0"/>
              </a:spcAft>
              <a:defRPr sz="1200">
                <a:solidFill>
                  <a:schemeClr val="tx1"/>
                </a:solidFill>
                <a:latin typeface="Arial" charset="0"/>
              </a:defRPr>
            </a:lvl8pPr>
            <a:lvl9pPr marL="3892029" indent="-228943" defTabSz="914182" eaLnBrk="0" fontAlgn="base" hangingPunct="0">
              <a:spcBef>
                <a:spcPct val="30000"/>
              </a:spcBef>
              <a:spcAft>
                <a:spcPct val="0"/>
              </a:spcAft>
              <a:defRPr sz="1200">
                <a:solidFill>
                  <a:schemeClr val="tx1"/>
                </a:solidFill>
                <a:latin typeface="Arial" charset="0"/>
              </a:defRPr>
            </a:lvl9pPr>
          </a:lstStyle>
          <a:p>
            <a:pPr>
              <a:spcBef>
                <a:spcPct val="0"/>
              </a:spcBef>
              <a:defRPr/>
            </a:pPr>
            <a:fld id="{D47D7C4F-BF04-4854-98C6-A471F146CB6B}" type="slidenum">
              <a:rPr lang="en-US" altLang="en-US" smtClean="0">
                <a:latin typeface="Tahoma" charset="0"/>
              </a:rPr>
              <a:pPr>
                <a:spcBef>
                  <a:spcPct val="0"/>
                </a:spcBef>
                <a:defRPr/>
              </a:pPr>
              <a:t>12</a:t>
            </a:fld>
            <a:endParaRPr lang="en-US" altLang="en-US">
              <a:latin typeface="Tahoma" charset="0"/>
            </a:endParaRPr>
          </a:p>
        </p:txBody>
      </p:sp>
      <p:sp>
        <p:nvSpPr>
          <p:cNvPr id="23555" name="Rectangle 2">
            <a:extLst>
              <a:ext uri="{FF2B5EF4-FFF2-40B4-BE49-F238E27FC236}">
                <a16:creationId xmlns:a16="http://schemas.microsoft.com/office/drawing/2014/main" id="{DC57544F-BA9A-4B7A-B1B6-A99517E0EFFC}"/>
              </a:ext>
            </a:extLst>
          </p:cNvPr>
          <p:cNvSpPr>
            <a:spLocks noGrp="1" noRot="1" noChangeAspect="1" noChangeArrowheads="1" noTextEdit="1"/>
          </p:cNvSpPr>
          <p:nvPr>
            <p:ph type="sldImg"/>
          </p:nvPr>
        </p:nvSpPr>
        <p:spPr>
          <a:ln/>
        </p:spPr>
      </p:sp>
      <p:sp>
        <p:nvSpPr>
          <p:cNvPr id="23556" name="Rectangle 3">
            <a:extLst>
              <a:ext uri="{FF2B5EF4-FFF2-40B4-BE49-F238E27FC236}">
                <a16:creationId xmlns:a16="http://schemas.microsoft.com/office/drawing/2014/main" id="{7E0DBF2E-BF9F-4104-9AE1-7AA41E1B0488}"/>
              </a:ext>
            </a:extLst>
          </p:cNvPr>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endParaRPr lang="en-US" altLang="en-US" sz="1600">
              <a:latin typeface="Arial" panose="020B060402020202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1031">
            <a:extLst>
              <a:ext uri="{FF2B5EF4-FFF2-40B4-BE49-F238E27FC236}">
                <a16:creationId xmlns:a16="http://schemas.microsoft.com/office/drawing/2014/main" id="{44C53485-8E67-44EF-BB88-F8B4636D55D9}"/>
              </a:ext>
            </a:extLst>
          </p:cNvPr>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14182">
              <a:spcBef>
                <a:spcPct val="30000"/>
              </a:spcBef>
              <a:defRPr sz="1200">
                <a:solidFill>
                  <a:schemeClr val="tx1"/>
                </a:solidFill>
                <a:latin typeface="Arial" charset="0"/>
              </a:defRPr>
            </a:lvl1pPr>
            <a:lvl2pPr marL="744064" indent="-286179" defTabSz="914182">
              <a:spcBef>
                <a:spcPct val="30000"/>
              </a:spcBef>
              <a:defRPr sz="1200">
                <a:solidFill>
                  <a:schemeClr val="tx1"/>
                </a:solidFill>
                <a:latin typeface="Arial" charset="0"/>
              </a:defRPr>
            </a:lvl2pPr>
            <a:lvl3pPr marL="1144715" indent="-228943" defTabSz="914182">
              <a:spcBef>
                <a:spcPct val="30000"/>
              </a:spcBef>
              <a:defRPr sz="1200">
                <a:solidFill>
                  <a:schemeClr val="tx1"/>
                </a:solidFill>
                <a:latin typeface="Arial" charset="0"/>
              </a:defRPr>
            </a:lvl3pPr>
            <a:lvl4pPr marL="1602600" indent="-228943" defTabSz="914182">
              <a:spcBef>
                <a:spcPct val="30000"/>
              </a:spcBef>
              <a:defRPr sz="1200">
                <a:solidFill>
                  <a:schemeClr val="tx1"/>
                </a:solidFill>
                <a:latin typeface="Arial" charset="0"/>
              </a:defRPr>
            </a:lvl4pPr>
            <a:lvl5pPr marL="2060486" indent="-228943" defTabSz="914182">
              <a:spcBef>
                <a:spcPct val="30000"/>
              </a:spcBef>
              <a:defRPr sz="1200">
                <a:solidFill>
                  <a:schemeClr val="tx1"/>
                </a:solidFill>
                <a:latin typeface="Arial" charset="0"/>
              </a:defRPr>
            </a:lvl5pPr>
            <a:lvl6pPr marL="2518372" indent="-228943" defTabSz="914182" eaLnBrk="0" fontAlgn="base" hangingPunct="0">
              <a:spcBef>
                <a:spcPct val="30000"/>
              </a:spcBef>
              <a:spcAft>
                <a:spcPct val="0"/>
              </a:spcAft>
              <a:defRPr sz="1200">
                <a:solidFill>
                  <a:schemeClr val="tx1"/>
                </a:solidFill>
                <a:latin typeface="Arial" charset="0"/>
              </a:defRPr>
            </a:lvl6pPr>
            <a:lvl7pPr marL="2976258" indent="-228943" defTabSz="914182" eaLnBrk="0" fontAlgn="base" hangingPunct="0">
              <a:spcBef>
                <a:spcPct val="30000"/>
              </a:spcBef>
              <a:spcAft>
                <a:spcPct val="0"/>
              </a:spcAft>
              <a:defRPr sz="1200">
                <a:solidFill>
                  <a:schemeClr val="tx1"/>
                </a:solidFill>
                <a:latin typeface="Arial" charset="0"/>
              </a:defRPr>
            </a:lvl7pPr>
            <a:lvl8pPr marL="3434144" indent="-228943" defTabSz="914182" eaLnBrk="0" fontAlgn="base" hangingPunct="0">
              <a:spcBef>
                <a:spcPct val="30000"/>
              </a:spcBef>
              <a:spcAft>
                <a:spcPct val="0"/>
              </a:spcAft>
              <a:defRPr sz="1200">
                <a:solidFill>
                  <a:schemeClr val="tx1"/>
                </a:solidFill>
                <a:latin typeface="Arial" charset="0"/>
              </a:defRPr>
            </a:lvl8pPr>
            <a:lvl9pPr marL="3892029" indent="-228943" defTabSz="914182" eaLnBrk="0" fontAlgn="base" hangingPunct="0">
              <a:spcBef>
                <a:spcPct val="30000"/>
              </a:spcBef>
              <a:spcAft>
                <a:spcPct val="0"/>
              </a:spcAft>
              <a:defRPr sz="1200">
                <a:solidFill>
                  <a:schemeClr val="tx1"/>
                </a:solidFill>
                <a:latin typeface="Arial" charset="0"/>
              </a:defRPr>
            </a:lvl9pPr>
          </a:lstStyle>
          <a:p>
            <a:pPr>
              <a:spcBef>
                <a:spcPct val="0"/>
              </a:spcBef>
              <a:defRPr/>
            </a:pPr>
            <a:fld id="{D47D7C4F-BF04-4854-98C6-A471F146CB6B}" type="slidenum">
              <a:rPr lang="en-US" altLang="en-US" smtClean="0">
                <a:latin typeface="Tahoma" charset="0"/>
              </a:rPr>
              <a:pPr>
                <a:spcBef>
                  <a:spcPct val="0"/>
                </a:spcBef>
                <a:defRPr/>
              </a:pPr>
              <a:t>13</a:t>
            </a:fld>
            <a:endParaRPr lang="en-US" altLang="en-US">
              <a:latin typeface="Tahoma" charset="0"/>
            </a:endParaRPr>
          </a:p>
        </p:txBody>
      </p:sp>
      <p:sp>
        <p:nvSpPr>
          <p:cNvPr id="23555" name="Rectangle 2">
            <a:extLst>
              <a:ext uri="{FF2B5EF4-FFF2-40B4-BE49-F238E27FC236}">
                <a16:creationId xmlns:a16="http://schemas.microsoft.com/office/drawing/2014/main" id="{DC57544F-BA9A-4B7A-B1B6-A99517E0EFFC}"/>
              </a:ext>
            </a:extLst>
          </p:cNvPr>
          <p:cNvSpPr>
            <a:spLocks noGrp="1" noRot="1" noChangeAspect="1" noChangeArrowheads="1" noTextEdit="1"/>
          </p:cNvSpPr>
          <p:nvPr>
            <p:ph type="sldImg"/>
          </p:nvPr>
        </p:nvSpPr>
        <p:spPr>
          <a:ln/>
        </p:spPr>
      </p:sp>
      <p:sp>
        <p:nvSpPr>
          <p:cNvPr id="23556" name="Rectangle 3">
            <a:extLst>
              <a:ext uri="{FF2B5EF4-FFF2-40B4-BE49-F238E27FC236}">
                <a16:creationId xmlns:a16="http://schemas.microsoft.com/office/drawing/2014/main" id="{7E0DBF2E-BF9F-4104-9AE1-7AA41E1B0488}"/>
              </a:ext>
            </a:extLst>
          </p:cNvPr>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endParaRPr lang="en-US" altLang="en-US" sz="1600">
              <a:latin typeface="Arial" panose="020B0604020202020204" pitchFamily="34" charset="0"/>
            </a:endParaRPr>
          </a:p>
        </p:txBody>
      </p:sp>
    </p:spTree>
    <p:extLst>
      <p:ext uri="{BB962C8B-B14F-4D97-AF65-F5344CB8AC3E}">
        <p14:creationId xmlns:p14="http://schemas.microsoft.com/office/powerpoint/2010/main" val="19404937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1031">
            <a:extLst>
              <a:ext uri="{FF2B5EF4-FFF2-40B4-BE49-F238E27FC236}">
                <a16:creationId xmlns:a16="http://schemas.microsoft.com/office/drawing/2014/main" id="{44C53485-8E67-44EF-BB88-F8B4636D55D9}"/>
              </a:ext>
            </a:extLst>
          </p:cNvPr>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14182">
              <a:spcBef>
                <a:spcPct val="30000"/>
              </a:spcBef>
              <a:defRPr sz="1200">
                <a:solidFill>
                  <a:schemeClr val="tx1"/>
                </a:solidFill>
                <a:latin typeface="Arial" charset="0"/>
              </a:defRPr>
            </a:lvl1pPr>
            <a:lvl2pPr marL="744064" indent="-286179" defTabSz="914182">
              <a:spcBef>
                <a:spcPct val="30000"/>
              </a:spcBef>
              <a:defRPr sz="1200">
                <a:solidFill>
                  <a:schemeClr val="tx1"/>
                </a:solidFill>
                <a:latin typeface="Arial" charset="0"/>
              </a:defRPr>
            </a:lvl2pPr>
            <a:lvl3pPr marL="1144715" indent="-228943" defTabSz="914182">
              <a:spcBef>
                <a:spcPct val="30000"/>
              </a:spcBef>
              <a:defRPr sz="1200">
                <a:solidFill>
                  <a:schemeClr val="tx1"/>
                </a:solidFill>
                <a:latin typeface="Arial" charset="0"/>
              </a:defRPr>
            </a:lvl3pPr>
            <a:lvl4pPr marL="1602600" indent="-228943" defTabSz="914182">
              <a:spcBef>
                <a:spcPct val="30000"/>
              </a:spcBef>
              <a:defRPr sz="1200">
                <a:solidFill>
                  <a:schemeClr val="tx1"/>
                </a:solidFill>
                <a:latin typeface="Arial" charset="0"/>
              </a:defRPr>
            </a:lvl4pPr>
            <a:lvl5pPr marL="2060486" indent="-228943" defTabSz="914182">
              <a:spcBef>
                <a:spcPct val="30000"/>
              </a:spcBef>
              <a:defRPr sz="1200">
                <a:solidFill>
                  <a:schemeClr val="tx1"/>
                </a:solidFill>
                <a:latin typeface="Arial" charset="0"/>
              </a:defRPr>
            </a:lvl5pPr>
            <a:lvl6pPr marL="2518372" indent="-228943" defTabSz="914182" eaLnBrk="0" fontAlgn="base" hangingPunct="0">
              <a:spcBef>
                <a:spcPct val="30000"/>
              </a:spcBef>
              <a:spcAft>
                <a:spcPct val="0"/>
              </a:spcAft>
              <a:defRPr sz="1200">
                <a:solidFill>
                  <a:schemeClr val="tx1"/>
                </a:solidFill>
                <a:latin typeface="Arial" charset="0"/>
              </a:defRPr>
            </a:lvl6pPr>
            <a:lvl7pPr marL="2976258" indent="-228943" defTabSz="914182" eaLnBrk="0" fontAlgn="base" hangingPunct="0">
              <a:spcBef>
                <a:spcPct val="30000"/>
              </a:spcBef>
              <a:spcAft>
                <a:spcPct val="0"/>
              </a:spcAft>
              <a:defRPr sz="1200">
                <a:solidFill>
                  <a:schemeClr val="tx1"/>
                </a:solidFill>
                <a:latin typeface="Arial" charset="0"/>
              </a:defRPr>
            </a:lvl7pPr>
            <a:lvl8pPr marL="3434144" indent="-228943" defTabSz="914182" eaLnBrk="0" fontAlgn="base" hangingPunct="0">
              <a:spcBef>
                <a:spcPct val="30000"/>
              </a:spcBef>
              <a:spcAft>
                <a:spcPct val="0"/>
              </a:spcAft>
              <a:defRPr sz="1200">
                <a:solidFill>
                  <a:schemeClr val="tx1"/>
                </a:solidFill>
                <a:latin typeface="Arial" charset="0"/>
              </a:defRPr>
            </a:lvl8pPr>
            <a:lvl9pPr marL="3892029" indent="-228943" defTabSz="914182" eaLnBrk="0" fontAlgn="base" hangingPunct="0">
              <a:spcBef>
                <a:spcPct val="30000"/>
              </a:spcBef>
              <a:spcAft>
                <a:spcPct val="0"/>
              </a:spcAft>
              <a:defRPr sz="1200">
                <a:solidFill>
                  <a:schemeClr val="tx1"/>
                </a:solidFill>
                <a:latin typeface="Arial" charset="0"/>
              </a:defRPr>
            </a:lvl9pPr>
          </a:lstStyle>
          <a:p>
            <a:pPr>
              <a:spcBef>
                <a:spcPct val="0"/>
              </a:spcBef>
              <a:defRPr/>
            </a:pPr>
            <a:fld id="{D47D7C4F-BF04-4854-98C6-A471F146CB6B}" type="slidenum">
              <a:rPr lang="en-US" altLang="en-US" smtClean="0">
                <a:latin typeface="Tahoma" charset="0"/>
              </a:rPr>
              <a:pPr>
                <a:spcBef>
                  <a:spcPct val="0"/>
                </a:spcBef>
                <a:defRPr/>
              </a:pPr>
              <a:t>14</a:t>
            </a:fld>
            <a:endParaRPr lang="en-US" altLang="en-US">
              <a:latin typeface="Tahoma" charset="0"/>
            </a:endParaRPr>
          </a:p>
        </p:txBody>
      </p:sp>
      <p:sp>
        <p:nvSpPr>
          <p:cNvPr id="23555" name="Rectangle 2">
            <a:extLst>
              <a:ext uri="{FF2B5EF4-FFF2-40B4-BE49-F238E27FC236}">
                <a16:creationId xmlns:a16="http://schemas.microsoft.com/office/drawing/2014/main" id="{DC57544F-BA9A-4B7A-B1B6-A99517E0EFFC}"/>
              </a:ext>
            </a:extLst>
          </p:cNvPr>
          <p:cNvSpPr>
            <a:spLocks noGrp="1" noRot="1" noChangeAspect="1" noChangeArrowheads="1" noTextEdit="1"/>
          </p:cNvSpPr>
          <p:nvPr>
            <p:ph type="sldImg"/>
          </p:nvPr>
        </p:nvSpPr>
        <p:spPr>
          <a:ln/>
        </p:spPr>
      </p:sp>
      <p:sp>
        <p:nvSpPr>
          <p:cNvPr id="23556" name="Rectangle 3">
            <a:extLst>
              <a:ext uri="{FF2B5EF4-FFF2-40B4-BE49-F238E27FC236}">
                <a16:creationId xmlns:a16="http://schemas.microsoft.com/office/drawing/2014/main" id="{7E0DBF2E-BF9F-4104-9AE1-7AA41E1B0488}"/>
              </a:ext>
            </a:extLst>
          </p:cNvPr>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endParaRPr lang="en-US" altLang="en-US" sz="1600" dirty="0">
              <a:latin typeface="Arial" panose="020B0604020202020204" pitchFamily="34" charset="0"/>
            </a:endParaRPr>
          </a:p>
        </p:txBody>
      </p:sp>
    </p:spTree>
    <p:extLst>
      <p:ext uri="{BB962C8B-B14F-4D97-AF65-F5344CB8AC3E}">
        <p14:creationId xmlns:p14="http://schemas.microsoft.com/office/powerpoint/2010/main" val="36571699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1031">
            <a:extLst>
              <a:ext uri="{FF2B5EF4-FFF2-40B4-BE49-F238E27FC236}">
                <a16:creationId xmlns:a16="http://schemas.microsoft.com/office/drawing/2014/main" id="{DA2B8AA3-0028-4E0E-BC33-576764A4712F}"/>
              </a:ext>
            </a:extLst>
          </p:cNvPr>
          <p:cNvSpPr>
            <a:spLocks noGrp="1" noChangeArrowheads="1"/>
          </p:cNvSpPr>
          <p:nvPr>
            <p:ph type="sldNum" sz="quarter" idx="5"/>
          </p:nvPr>
        </p:nvSpPr>
        <p:spPr>
          <a:noFill/>
        </p:spPr>
        <p:txBody>
          <a:bodyPr/>
          <a:lstStyle>
            <a:lvl1pPr defTabSz="912813">
              <a:spcBef>
                <a:spcPct val="30000"/>
              </a:spcBef>
              <a:defRPr sz="1200">
                <a:solidFill>
                  <a:schemeClr val="tx1"/>
                </a:solidFill>
                <a:latin typeface="Arial" panose="020B0604020202020204" pitchFamily="34" charset="0"/>
              </a:defRPr>
            </a:lvl1pPr>
            <a:lvl2pPr marL="742950" indent="-285750" defTabSz="912813">
              <a:spcBef>
                <a:spcPct val="30000"/>
              </a:spcBef>
              <a:defRPr sz="1200">
                <a:solidFill>
                  <a:schemeClr val="tx1"/>
                </a:solidFill>
                <a:latin typeface="Arial" panose="020B0604020202020204" pitchFamily="34" charset="0"/>
              </a:defRPr>
            </a:lvl2pPr>
            <a:lvl3pPr marL="1144588" indent="-228600" defTabSz="912813">
              <a:spcBef>
                <a:spcPct val="30000"/>
              </a:spcBef>
              <a:defRPr sz="1200">
                <a:solidFill>
                  <a:schemeClr val="tx1"/>
                </a:solidFill>
                <a:latin typeface="Arial" panose="020B0604020202020204" pitchFamily="34" charset="0"/>
              </a:defRPr>
            </a:lvl3pPr>
            <a:lvl4pPr marL="1601788" indent="-228600" defTabSz="912813">
              <a:spcBef>
                <a:spcPct val="30000"/>
              </a:spcBef>
              <a:defRPr sz="1200">
                <a:solidFill>
                  <a:schemeClr val="tx1"/>
                </a:solidFill>
                <a:latin typeface="Arial" panose="020B0604020202020204" pitchFamily="34" charset="0"/>
              </a:defRPr>
            </a:lvl4pPr>
            <a:lvl5pPr marL="2058988" indent="-228600" defTabSz="912813">
              <a:spcBef>
                <a:spcPct val="30000"/>
              </a:spcBef>
              <a:defRPr sz="1200">
                <a:solidFill>
                  <a:schemeClr val="tx1"/>
                </a:solidFill>
                <a:latin typeface="Arial" panose="020B0604020202020204" pitchFamily="34" charset="0"/>
              </a:defRPr>
            </a:lvl5pPr>
            <a:lvl6pPr marL="2516188" indent="-228600" defTabSz="912813" eaLnBrk="0" fontAlgn="base" hangingPunct="0">
              <a:spcBef>
                <a:spcPct val="30000"/>
              </a:spcBef>
              <a:spcAft>
                <a:spcPct val="0"/>
              </a:spcAft>
              <a:defRPr sz="1200">
                <a:solidFill>
                  <a:schemeClr val="tx1"/>
                </a:solidFill>
                <a:latin typeface="Arial" panose="020B0604020202020204" pitchFamily="34" charset="0"/>
              </a:defRPr>
            </a:lvl6pPr>
            <a:lvl7pPr marL="2973388" indent="-228600" defTabSz="912813" eaLnBrk="0" fontAlgn="base" hangingPunct="0">
              <a:spcBef>
                <a:spcPct val="30000"/>
              </a:spcBef>
              <a:spcAft>
                <a:spcPct val="0"/>
              </a:spcAft>
              <a:defRPr sz="1200">
                <a:solidFill>
                  <a:schemeClr val="tx1"/>
                </a:solidFill>
                <a:latin typeface="Arial" panose="020B0604020202020204" pitchFamily="34" charset="0"/>
              </a:defRPr>
            </a:lvl7pPr>
            <a:lvl8pPr marL="3430588" indent="-228600" defTabSz="912813" eaLnBrk="0" fontAlgn="base" hangingPunct="0">
              <a:spcBef>
                <a:spcPct val="30000"/>
              </a:spcBef>
              <a:spcAft>
                <a:spcPct val="0"/>
              </a:spcAft>
              <a:defRPr sz="1200">
                <a:solidFill>
                  <a:schemeClr val="tx1"/>
                </a:solidFill>
                <a:latin typeface="Arial" panose="020B0604020202020204" pitchFamily="34" charset="0"/>
              </a:defRPr>
            </a:lvl8pPr>
            <a:lvl9pPr marL="3887788" indent="-228600" defTabSz="91281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735E86CF-A857-4911-BFCD-F2FE1BCECC00}" type="slidenum">
              <a:rPr lang="en-US" altLang="en-US" smtClean="0">
                <a:solidFill>
                  <a:srgbClr val="000000"/>
                </a:solidFill>
                <a:latin typeface="Tahoma" panose="020B0604030504040204" pitchFamily="34" charset="0"/>
              </a:rPr>
              <a:pPr>
                <a:spcBef>
                  <a:spcPct val="0"/>
                </a:spcBef>
              </a:pPr>
              <a:t>15</a:t>
            </a:fld>
            <a:endParaRPr lang="en-US" altLang="en-US">
              <a:solidFill>
                <a:srgbClr val="000000"/>
              </a:solidFill>
              <a:latin typeface="Tahoma" panose="020B0604030504040204" pitchFamily="34" charset="0"/>
            </a:endParaRPr>
          </a:p>
        </p:txBody>
      </p:sp>
      <p:sp>
        <p:nvSpPr>
          <p:cNvPr id="61443" name="Rectangle 2">
            <a:extLst>
              <a:ext uri="{FF2B5EF4-FFF2-40B4-BE49-F238E27FC236}">
                <a16:creationId xmlns:a16="http://schemas.microsoft.com/office/drawing/2014/main" id="{B869744D-8E13-4041-AFA6-1BCA98EAD9D5}"/>
              </a:ext>
            </a:extLst>
          </p:cNvPr>
          <p:cNvSpPr>
            <a:spLocks noGrp="1" noRot="1" noChangeAspect="1" noChangeArrowheads="1" noTextEdit="1"/>
          </p:cNvSpPr>
          <p:nvPr>
            <p:ph type="sldImg"/>
          </p:nvPr>
        </p:nvSpPr>
        <p:spPr>
          <a:ln/>
        </p:spPr>
      </p:sp>
      <p:sp>
        <p:nvSpPr>
          <p:cNvPr id="17412" name="Rectangle 3">
            <a:extLst>
              <a:ext uri="{FF2B5EF4-FFF2-40B4-BE49-F238E27FC236}">
                <a16:creationId xmlns:a16="http://schemas.microsoft.com/office/drawing/2014/main" id="{7CDC5C5E-3A15-4457-9D9D-A3FCC0370AD1}"/>
              </a:ext>
            </a:extLst>
          </p:cNvPr>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Answer is A. 29%</a:t>
            </a:r>
          </a:p>
          <a:p>
            <a:endParaRPr lang="en-US" dirty="0"/>
          </a:p>
          <a:p>
            <a:r>
              <a:rPr lang="en-US" dirty="0"/>
              <a:t>That’s pretty good, right?!?</a:t>
            </a:r>
          </a:p>
        </p:txBody>
      </p:sp>
      <p:sp>
        <p:nvSpPr>
          <p:cNvPr id="4" name="Slide Number Placeholder 3"/>
          <p:cNvSpPr>
            <a:spLocks noGrp="1"/>
          </p:cNvSpPr>
          <p:nvPr>
            <p:ph type="sldNum" sz="quarter" idx="5"/>
          </p:nvPr>
        </p:nvSpPr>
        <p:spPr/>
        <p:txBody>
          <a:bodyPr/>
          <a:lstStyle/>
          <a:p>
            <a:fld id="{64FBF19F-4C9E-4536-ACF8-311A21A1861F}" type="slidenum">
              <a:rPr lang="en-US" smtClean="0"/>
              <a:t>16</a:t>
            </a:fld>
            <a:endParaRPr lang="en-US" dirty="0"/>
          </a:p>
        </p:txBody>
      </p:sp>
    </p:spTree>
    <p:extLst>
      <p:ext uri="{BB962C8B-B14F-4D97-AF65-F5344CB8AC3E}">
        <p14:creationId xmlns:p14="http://schemas.microsoft.com/office/powerpoint/2010/main" val="10022687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Answer is C. 53%</a:t>
            </a:r>
          </a:p>
          <a:p>
            <a:endParaRPr lang="en-US" dirty="0"/>
          </a:p>
          <a:p>
            <a:r>
              <a:rPr lang="en-US" dirty="0"/>
              <a:t>There has been big decline!</a:t>
            </a:r>
          </a:p>
        </p:txBody>
      </p:sp>
      <p:sp>
        <p:nvSpPr>
          <p:cNvPr id="4" name="Slide Number Placeholder 3"/>
          <p:cNvSpPr>
            <a:spLocks noGrp="1"/>
          </p:cNvSpPr>
          <p:nvPr>
            <p:ph type="sldNum" sz="quarter" idx="5"/>
          </p:nvPr>
        </p:nvSpPr>
        <p:spPr/>
        <p:txBody>
          <a:bodyPr/>
          <a:lstStyle/>
          <a:p>
            <a:fld id="{64FBF19F-4C9E-4536-ACF8-311A21A1861F}" type="slidenum">
              <a:rPr lang="en-US" smtClean="0"/>
              <a:t>17</a:t>
            </a:fld>
            <a:endParaRPr lang="en-US" dirty="0"/>
          </a:p>
        </p:txBody>
      </p:sp>
    </p:spTree>
    <p:extLst>
      <p:ext uri="{BB962C8B-B14F-4D97-AF65-F5344CB8AC3E}">
        <p14:creationId xmlns:p14="http://schemas.microsoft.com/office/powerpoint/2010/main" val="4210231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1031">
            <a:extLst>
              <a:ext uri="{FF2B5EF4-FFF2-40B4-BE49-F238E27FC236}">
                <a16:creationId xmlns:a16="http://schemas.microsoft.com/office/drawing/2014/main" id="{44C53485-8E67-44EF-BB88-F8B4636D55D9}"/>
              </a:ext>
            </a:extLst>
          </p:cNvPr>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14182">
              <a:spcBef>
                <a:spcPct val="30000"/>
              </a:spcBef>
              <a:defRPr sz="1200">
                <a:solidFill>
                  <a:schemeClr val="tx1"/>
                </a:solidFill>
                <a:latin typeface="Arial" charset="0"/>
              </a:defRPr>
            </a:lvl1pPr>
            <a:lvl2pPr marL="744064" indent="-286179" defTabSz="914182">
              <a:spcBef>
                <a:spcPct val="30000"/>
              </a:spcBef>
              <a:defRPr sz="1200">
                <a:solidFill>
                  <a:schemeClr val="tx1"/>
                </a:solidFill>
                <a:latin typeface="Arial" charset="0"/>
              </a:defRPr>
            </a:lvl2pPr>
            <a:lvl3pPr marL="1144715" indent="-228943" defTabSz="914182">
              <a:spcBef>
                <a:spcPct val="30000"/>
              </a:spcBef>
              <a:defRPr sz="1200">
                <a:solidFill>
                  <a:schemeClr val="tx1"/>
                </a:solidFill>
                <a:latin typeface="Arial" charset="0"/>
              </a:defRPr>
            </a:lvl3pPr>
            <a:lvl4pPr marL="1602600" indent="-228943" defTabSz="914182">
              <a:spcBef>
                <a:spcPct val="30000"/>
              </a:spcBef>
              <a:defRPr sz="1200">
                <a:solidFill>
                  <a:schemeClr val="tx1"/>
                </a:solidFill>
                <a:latin typeface="Arial" charset="0"/>
              </a:defRPr>
            </a:lvl4pPr>
            <a:lvl5pPr marL="2060486" indent="-228943" defTabSz="914182">
              <a:spcBef>
                <a:spcPct val="30000"/>
              </a:spcBef>
              <a:defRPr sz="1200">
                <a:solidFill>
                  <a:schemeClr val="tx1"/>
                </a:solidFill>
                <a:latin typeface="Arial" charset="0"/>
              </a:defRPr>
            </a:lvl5pPr>
            <a:lvl6pPr marL="2518372" indent="-228943" defTabSz="914182" eaLnBrk="0" fontAlgn="base" hangingPunct="0">
              <a:spcBef>
                <a:spcPct val="30000"/>
              </a:spcBef>
              <a:spcAft>
                <a:spcPct val="0"/>
              </a:spcAft>
              <a:defRPr sz="1200">
                <a:solidFill>
                  <a:schemeClr val="tx1"/>
                </a:solidFill>
                <a:latin typeface="Arial" charset="0"/>
              </a:defRPr>
            </a:lvl6pPr>
            <a:lvl7pPr marL="2976258" indent="-228943" defTabSz="914182" eaLnBrk="0" fontAlgn="base" hangingPunct="0">
              <a:spcBef>
                <a:spcPct val="30000"/>
              </a:spcBef>
              <a:spcAft>
                <a:spcPct val="0"/>
              </a:spcAft>
              <a:defRPr sz="1200">
                <a:solidFill>
                  <a:schemeClr val="tx1"/>
                </a:solidFill>
                <a:latin typeface="Arial" charset="0"/>
              </a:defRPr>
            </a:lvl7pPr>
            <a:lvl8pPr marL="3434144" indent="-228943" defTabSz="914182" eaLnBrk="0" fontAlgn="base" hangingPunct="0">
              <a:spcBef>
                <a:spcPct val="30000"/>
              </a:spcBef>
              <a:spcAft>
                <a:spcPct val="0"/>
              </a:spcAft>
              <a:defRPr sz="1200">
                <a:solidFill>
                  <a:schemeClr val="tx1"/>
                </a:solidFill>
                <a:latin typeface="Arial" charset="0"/>
              </a:defRPr>
            </a:lvl8pPr>
            <a:lvl9pPr marL="3892029" indent="-228943" defTabSz="914182" eaLnBrk="0" fontAlgn="base" hangingPunct="0">
              <a:spcBef>
                <a:spcPct val="30000"/>
              </a:spcBef>
              <a:spcAft>
                <a:spcPct val="0"/>
              </a:spcAft>
              <a:defRPr sz="1200">
                <a:solidFill>
                  <a:schemeClr val="tx1"/>
                </a:solidFill>
                <a:latin typeface="Arial" charset="0"/>
              </a:defRPr>
            </a:lvl9pPr>
          </a:lstStyle>
          <a:p>
            <a:pPr>
              <a:spcBef>
                <a:spcPct val="0"/>
              </a:spcBef>
              <a:defRPr/>
            </a:pPr>
            <a:fld id="{D47D7C4F-BF04-4854-98C6-A471F146CB6B}" type="slidenum">
              <a:rPr lang="en-US" altLang="en-US" smtClean="0">
                <a:latin typeface="Tahoma" charset="0"/>
              </a:rPr>
              <a:pPr>
                <a:spcBef>
                  <a:spcPct val="0"/>
                </a:spcBef>
                <a:defRPr/>
              </a:pPr>
              <a:t>18</a:t>
            </a:fld>
            <a:endParaRPr lang="en-US" altLang="en-US">
              <a:latin typeface="Tahoma" charset="0"/>
            </a:endParaRPr>
          </a:p>
        </p:txBody>
      </p:sp>
      <p:sp>
        <p:nvSpPr>
          <p:cNvPr id="23555" name="Rectangle 2">
            <a:extLst>
              <a:ext uri="{FF2B5EF4-FFF2-40B4-BE49-F238E27FC236}">
                <a16:creationId xmlns:a16="http://schemas.microsoft.com/office/drawing/2014/main" id="{DC57544F-BA9A-4B7A-B1B6-A99517E0EFFC}"/>
              </a:ext>
            </a:extLst>
          </p:cNvPr>
          <p:cNvSpPr>
            <a:spLocks noGrp="1" noRot="1" noChangeAspect="1" noChangeArrowheads="1" noTextEdit="1"/>
          </p:cNvSpPr>
          <p:nvPr>
            <p:ph type="sldImg"/>
          </p:nvPr>
        </p:nvSpPr>
        <p:spPr>
          <a:ln/>
        </p:spPr>
      </p:sp>
      <p:sp>
        <p:nvSpPr>
          <p:cNvPr id="23556" name="Rectangle 3">
            <a:extLst>
              <a:ext uri="{FF2B5EF4-FFF2-40B4-BE49-F238E27FC236}">
                <a16:creationId xmlns:a16="http://schemas.microsoft.com/office/drawing/2014/main" id="{7E0DBF2E-BF9F-4104-9AE1-7AA41E1B0488}"/>
              </a:ext>
            </a:extLst>
          </p:cNvPr>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endParaRPr lang="en-US" altLang="en-US" sz="1600">
              <a:latin typeface="Arial" panose="020B0604020202020204" pitchFamily="34" charset="0"/>
            </a:endParaRPr>
          </a:p>
        </p:txBody>
      </p:sp>
    </p:spTree>
    <p:extLst>
      <p:ext uri="{BB962C8B-B14F-4D97-AF65-F5344CB8AC3E}">
        <p14:creationId xmlns:p14="http://schemas.microsoft.com/office/powerpoint/2010/main" val="13060923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4FBF19F-4C9E-4536-ACF8-311A21A1861F}" type="slidenum">
              <a:rPr lang="en-US" smtClean="0"/>
              <a:t>19</a:t>
            </a:fld>
            <a:endParaRPr lang="en-US"/>
          </a:p>
        </p:txBody>
      </p:sp>
    </p:spTree>
    <p:extLst>
      <p:ext uri="{BB962C8B-B14F-4D97-AF65-F5344CB8AC3E}">
        <p14:creationId xmlns:p14="http://schemas.microsoft.com/office/powerpoint/2010/main" val="38383703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4FBF19F-4C9E-4536-ACF8-311A21A1861F}" type="slidenum">
              <a:rPr lang="en-US" smtClean="0"/>
              <a:t>26</a:t>
            </a:fld>
            <a:endParaRPr lang="en-US"/>
          </a:p>
        </p:txBody>
      </p:sp>
    </p:spTree>
    <p:extLst>
      <p:ext uri="{BB962C8B-B14F-4D97-AF65-F5344CB8AC3E}">
        <p14:creationId xmlns:p14="http://schemas.microsoft.com/office/powerpoint/2010/main" val="28407220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4FBF19F-4C9E-4536-ACF8-311A21A1861F}" type="slidenum">
              <a:rPr lang="en-US" smtClean="0"/>
              <a:t>27</a:t>
            </a:fld>
            <a:endParaRPr lang="en-US" dirty="0"/>
          </a:p>
        </p:txBody>
      </p:sp>
    </p:spTree>
    <p:extLst>
      <p:ext uri="{BB962C8B-B14F-4D97-AF65-F5344CB8AC3E}">
        <p14:creationId xmlns:p14="http://schemas.microsoft.com/office/powerpoint/2010/main" val="38189821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4FBF19F-4C9E-4536-ACF8-311A21A1861F}" type="slidenum">
              <a:rPr lang="en-US" smtClean="0"/>
              <a:t>2</a:t>
            </a:fld>
            <a:endParaRPr lang="en-US"/>
          </a:p>
        </p:txBody>
      </p:sp>
    </p:spTree>
    <p:extLst>
      <p:ext uri="{BB962C8B-B14F-4D97-AF65-F5344CB8AC3E}">
        <p14:creationId xmlns:p14="http://schemas.microsoft.com/office/powerpoint/2010/main" val="384827664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4FBF19F-4C9E-4536-ACF8-311A21A1861F}" type="slidenum">
              <a:rPr lang="en-US" smtClean="0"/>
              <a:t>28</a:t>
            </a:fld>
            <a:endParaRPr lang="en-US" dirty="0"/>
          </a:p>
        </p:txBody>
      </p:sp>
    </p:spTree>
    <p:extLst>
      <p:ext uri="{BB962C8B-B14F-4D97-AF65-F5344CB8AC3E}">
        <p14:creationId xmlns:p14="http://schemas.microsoft.com/office/powerpoint/2010/main" val="31456830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4FBF19F-4C9E-4536-ACF8-311A21A1861F}" type="slidenum">
              <a:rPr lang="en-US" smtClean="0"/>
              <a:t>29</a:t>
            </a:fld>
            <a:endParaRPr lang="en-US" dirty="0"/>
          </a:p>
        </p:txBody>
      </p:sp>
    </p:spTree>
    <p:extLst>
      <p:ext uri="{BB962C8B-B14F-4D97-AF65-F5344CB8AC3E}">
        <p14:creationId xmlns:p14="http://schemas.microsoft.com/office/powerpoint/2010/main" val="97465160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4FBF19F-4C9E-4536-ACF8-311A21A1861F}" type="slidenum">
              <a:rPr lang="en-US" smtClean="0"/>
              <a:t>30</a:t>
            </a:fld>
            <a:endParaRPr lang="en-US"/>
          </a:p>
        </p:txBody>
      </p:sp>
    </p:spTree>
    <p:extLst>
      <p:ext uri="{BB962C8B-B14F-4D97-AF65-F5344CB8AC3E}">
        <p14:creationId xmlns:p14="http://schemas.microsoft.com/office/powerpoint/2010/main" val="184709997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4FBF19F-4C9E-4536-ACF8-311A21A1861F}" type="slidenum">
              <a:rPr lang="en-US" smtClean="0"/>
              <a:t>31</a:t>
            </a:fld>
            <a:endParaRPr lang="en-US" dirty="0"/>
          </a:p>
        </p:txBody>
      </p:sp>
    </p:spTree>
    <p:extLst>
      <p:ext uri="{BB962C8B-B14F-4D97-AF65-F5344CB8AC3E}">
        <p14:creationId xmlns:p14="http://schemas.microsoft.com/office/powerpoint/2010/main" val="30747029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lnSpc>
                <a:spcPct val="80000"/>
              </a:lnSpc>
            </a:pPr>
            <a:r>
              <a:rPr lang="en-US" sz="800" b="1" dirty="0"/>
              <a:t>Income taxes:</a:t>
            </a:r>
            <a:endParaRPr lang="en-US" sz="800" dirty="0"/>
          </a:p>
          <a:p>
            <a:pPr lvl="1" eaLnBrk="1" hangingPunct="1">
              <a:lnSpc>
                <a:spcPct val="80000"/>
              </a:lnSpc>
            </a:pPr>
            <a:r>
              <a:rPr lang="en-US" sz="800" dirty="0"/>
              <a:t>Exempt from filing IRS information return for non-profits (Form 990) </a:t>
            </a:r>
          </a:p>
          <a:p>
            <a:pPr lvl="1" eaLnBrk="1" hangingPunct="1">
              <a:lnSpc>
                <a:spcPct val="80000"/>
              </a:lnSpc>
            </a:pPr>
            <a:r>
              <a:rPr lang="en-US" sz="800" dirty="0"/>
              <a:t>May be subject to income taxes if church operates a business (Form 990T)  e.g. Resale Shop, Bookstore, Some investment income</a:t>
            </a:r>
          </a:p>
          <a:p>
            <a:pPr defTabSz="914213">
              <a:lnSpc>
                <a:spcPct val="80000"/>
              </a:lnSpc>
              <a:defRPr/>
            </a:pPr>
            <a:r>
              <a:rPr lang="en-US" sz="800" b="1" dirty="0"/>
              <a:t>Discretionary Fund:  </a:t>
            </a:r>
            <a:r>
              <a:rPr lang="en-US" sz="800" dirty="0"/>
              <a:t>Challenge to comply with laws while maintaining confidentiality.  Detailed guidelines available in the Diocesan Clergy Manual and Manual of Business Methods in Church Affairs. </a:t>
            </a:r>
            <a:r>
              <a:rPr lang="en-US" sz="800" b="1" dirty="0"/>
              <a:t>Allison</a:t>
            </a:r>
            <a:r>
              <a:rPr lang="en-US" sz="800" dirty="0"/>
              <a:t> – the Treasurer and Senior Warden should review the discretionary fund with the Rector. Snr Warden reports back to Vestry and it is entered into the minutes.</a:t>
            </a:r>
          </a:p>
          <a:p>
            <a:pPr defTabSz="914213">
              <a:lnSpc>
                <a:spcPct val="80000"/>
              </a:lnSpc>
              <a:defRPr/>
            </a:pPr>
            <a:endParaRPr lang="en-US" sz="800" dirty="0"/>
          </a:p>
          <a:p>
            <a:pPr eaLnBrk="1" hangingPunct="1">
              <a:lnSpc>
                <a:spcPct val="80000"/>
              </a:lnSpc>
            </a:pPr>
            <a:r>
              <a:rPr lang="en-US" sz="800" b="1" dirty="0"/>
              <a:t>Charitable contributions:</a:t>
            </a:r>
          </a:p>
          <a:p>
            <a:pPr lvl="1" eaLnBrk="1" hangingPunct="1">
              <a:lnSpc>
                <a:spcPct val="80000"/>
              </a:lnSpc>
            </a:pPr>
            <a:r>
              <a:rPr lang="en-US" sz="800" dirty="0"/>
              <a:t>Contemporaneous receipts for gifts of $250 and above,  Quid pro quo</a:t>
            </a:r>
          </a:p>
          <a:p>
            <a:pPr lvl="1" eaLnBrk="1" hangingPunct="1">
              <a:lnSpc>
                <a:spcPct val="80000"/>
              </a:lnSpc>
            </a:pPr>
            <a:r>
              <a:rPr lang="en-US" sz="800" dirty="0"/>
              <a:t>Challenge dealing with small contributions from non-members</a:t>
            </a:r>
          </a:p>
          <a:p>
            <a:pPr eaLnBrk="1" hangingPunct="1">
              <a:lnSpc>
                <a:spcPct val="80000"/>
              </a:lnSpc>
            </a:pPr>
            <a:endParaRPr lang="en-US" sz="800" b="1" dirty="0"/>
          </a:p>
          <a:p>
            <a:pPr eaLnBrk="1" hangingPunct="1">
              <a:lnSpc>
                <a:spcPct val="80000"/>
              </a:lnSpc>
            </a:pPr>
            <a:r>
              <a:rPr lang="en-US" sz="800" b="1" dirty="0"/>
              <a:t>Sales taxes:</a:t>
            </a:r>
            <a:endParaRPr lang="en-US" sz="800" dirty="0"/>
          </a:p>
          <a:p>
            <a:pPr lvl="1" eaLnBrk="1" hangingPunct="1">
              <a:lnSpc>
                <a:spcPct val="80000"/>
              </a:lnSpc>
            </a:pPr>
            <a:r>
              <a:rPr lang="en-US" sz="800" dirty="0"/>
              <a:t>Exempt from paying sales taxes for items purchased </a:t>
            </a:r>
          </a:p>
          <a:p>
            <a:pPr lvl="1" eaLnBrk="1" hangingPunct="1">
              <a:lnSpc>
                <a:spcPct val="80000"/>
              </a:lnSpc>
            </a:pPr>
            <a:r>
              <a:rPr lang="en-US" sz="800" dirty="0"/>
              <a:t>Must collect and remit sales taxes to the state for items sold – “One Day” exemption for an annual event</a:t>
            </a:r>
          </a:p>
          <a:p>
            <a:pPr lvl="1" eaLnBrk="1" hangingPunct="1">
              <a:lnSpc>
                <a:spcPct val="80000"/>
              </a:lnSpc>
            </a:pPr>
            <a:r>
              <a:rPr lang="en-US" sz="800" dirty="0"/>
              <a:t>Challenge in recognizing which of many small fundraisers held by churches are selling taxable items</a:t>
            </a:r>
          </a:p>
          <a:p>
            <a:pPr eaLnBrk="1" hangingPunct="1">
              <a:lnSpc>
                <a:spcPct val="80000"/>
              </a:lnSpc>
            </a:pPr>
            <a:endParaRPr lang="en-US" sz="800" b="1" dirty="0"/>
          </a:p>
          <a:p>
            <a:pPr eaLnBrk="1" hangingPunct="1">
              <a:lnSpc>
                <a:spcPct val="80000"/>
              </a:lnSpc>
            </a:pPr>
            <a:r>
              <a:rPr lang="en-US" sz="800" b="1" dirty="0"/>
              <a:t>Payroll / Information Reporting:</a:t>
            </a:r>
            <a:endParaRPr lang="en-US" sz="800" dirty="0"/>
          </a:p>
          <a:p>
            <a:pPr lvl="1" eaLnBrk="1" hangingPunct="1">
              <a:lnSpc>
                <a:spcPct val="80000"/>
              </a:lnSpc>
            </a:pPr>
            <a:r>
              <a:rPr lang="en-US" sz="800" dirty="0"/>
              <a:t>Church like any business regarding employees and independent contractors </a:t>
            </a:r>
          </a:p>
          <a:p>
            <a:pPr lvl="1" eaLnBrk="1" hangingPunct="1">
              <a:lnSpc>
                <a:spcPct val="80000"/>
              </a:lnSpc>
            </a:pPr>
            <a:r>
              <a:rPr lang="en-US" sz="800" dirty="0"/>
              <a:t>Must file Forms 941, W-2, 1099, as appropriate</a:t>
            </a:r>
          </a:p>
          <a:p>
            <a:pPr lvl="1" eaLnBrk="1" hangingPunct="1">
              <a:lnSpc>
                <a:spcPct val="80000"/>
              </a:lnSpc>
            </a:pPr>
            <a:r>
              <a:rPr lang="en-US" sz="800" dirty="0"/>
              <a:t>Challenge in dealing with part-time/occasional workers</a:t>
            </a:r>
          </a:p>
          <a:p>
            <a:pPr lvl="1" eaLnBrk="1" hangingPunct="1">
              <a:lnSpc>
                <a:spcPct val="80000"/>
              </a:lnSpc>
            </a:pPr>
            <a:r>
              <a:rPr lang="en-US" sz="800" dirty="0"/>
              <a:t>Special issues in reporting clergy compensation</a:t>
            </a:r>
          </a:p>
          <a:p>
            <a:pPr eaLnBrk="1" hangingPunct="1">
              <a:lnSpc>
                <a:spcPct val="80000"/>
              </a:lnSpc>
            </a:pPr>
            <a:r>
              <a:rPr lang="en-US" sz="800" b="1" dirty="0"/>
              <a:t>	IMPORTANT:  </a:t>
            </a:r>
            <a:r>
              <a:rPr lang="en-US" sz="800" dirty="0"/>
              <a:t>Vestry is personally liable for any unpaid </a:t>
            </a:r>
            <a:r>
              <a:rPr lang="en-US" sz="800" dirty="0">
                <a:solidFill>
                  <a:srgbClr val="FF0000"/>
                </a:solidFill>
              </a:rPr>
              <a:t>Payroll taxes </a:t>
            </a:r>
            <a:r>
              <a:rPr lang="en-US" sz="800" dirty="0"/>
              <a:t>(withholding, FICA, Medicare)</a:t>
            </a:r>
          </a:p>
          <a:p>
            <a:pPr eaLnBrk="1" hangingPunct="1">
              <a:lnSpc>
                <a:spcPct val="80000"/>
              </a:lnSpc>
            </a:pPr>
            <a:endParaRPr lang="en-US" sz="800" dirty="0"/>
          </a:p>
          <a:p>
            <a:pPr eaLnBrk="1" hangingPunct="1">
              <a:lnSpc>
                <a:spcPct val="80000"/>
              </a:lnSpc>
            </a:pPr>
            <a:r>
              <a:rPr lang="en-US" sz="800" b="1" dirty="0"/>
              <a:t>Unemployment taxes:</a:t>
            </a:r>
            <a:r>
              <a:rPr lang="en-US" sz="800" dirty="0"/>
              <a:t> (federal and state) </a:t>
            </a:r>
          </a:p>
          <a:p>
            <a:pPr lvl="1" eaLnBrk="1" hangingPunct="1">
              <a:lnSpc>
                <a:spcPct val="80000"/>
              </a:lnSpc>
            </a:pPr>
            <a:r>
              <a:rPr lang="en-US" sz="800" dirty="0"/>
              <a:t>Exempt, so terminated employees will not receive unemployment compensation</a:t>
            </a:r>
          </a:p>
          <a:p>
            <a:pPr lvl="1" eaLnBrk="1" hangingPunct="1">
              <a:lnSpc>
                <a:spcPct val="80000"/>
              </a:lnSpc>
            </a:pPr>
            <a:r>
              <a:rPr lang="en-US" sz="800" dirty="0"/>
              <a:t>Do </a:t>
            </a:r>
            <a:r>
              <a:rPr lang="en-US" sz="800" b="1" u="sng" dirty="0"/>
              <a:t>not</a:t>
            </a:r>
            <a:r>
              <a:rPr lang="en-US" sz="800" dirty="0"/>
              <a:t> use the commercial poster for employment notices</a:t>
            </a:r>
          </a:p>
          <a:p>
            <a:pPr eaLnBrk="1" hangingPunct="1">
              <a:lnSpc>
                <a:spcPct val="80000"/>
              </a:lnSpc>
            </a:pPr>
            <a:endParaRPr lang="en-US" sz="800" b="1" dirty="0"/>
          </a:p>
          <a:p>
            <a:pPr eaLnBrk="1" hangingPunct="1">
              <a:lnSpc>
                <a:spcPct val="80000"/>
              </a:lnSpc>
            </a:pPr>
            <a:r>
              <a:rPr lang="en-US" sz="800" b="1" dirty="0"/>
              <a:t>Property taxes:  </a:t>
            </a:r>
            <a:r>
              <a:rPr lang="en-US" sz="800" dirty="0"/>
              <a:t>Exempt, but beware if property is used to produce income or not used for church purposes, e.g. land</a:t>
            </a:r>
          </a:p>
          <a:p>
            <a:endParaRPr lang="en-US" dirty="0"/>
          </a:p>
        </p:txBody>
      </p:sp>
      <p:sp>
        <p:nvSpPr>
          <p:cNvPr id="4" name="Slide Number Placeholder 3"/>
          <p:cNvSpPr>
            <a:spLocks noGrp="1"/>
          </p:cNvSpPr>
          <p:nvPr>
            <p:ph type="sldNum" sz="quarter" idx="5"/>
          </p:nvPr>
        </p:nvSpPr>
        <p:spPr/>
        <p:txBody>
          <a:bodyPr/>
          <a:lstStyle/>
          <a:p>
            <a:fld id="{64FBF19F-4C9E-4536-ACF8-311A21A1861F}" type="slidenum">
              <a:rPr lang="en-US" smtClean="0"/>
              <a:t>3</a:t>
            </a:fld>
            <a:endParaRPr lang="en-US"/>
          </a:p>
        </p:txBody>
      </p:sp>
    </p:spTree>
    <p:extLst>
      <p:ext uri="{BB962C8B-B14F-4D97-AF65-F5344CB8AC3E}">
        <p14:creationId xmlns:p14="http://schemas.microsoft.com/office/powerpoint/2010/main" val="5908377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4FBF19F-4C9E-4536-ACF8-311A21A1861F}" type="slidenum">
              <a:rPr lang="en-US" smtClean="0"/>
              <a:t>4</a:t>
            </a:fld>
            <a:endParaRPr lang="en-US"/>
          </a:p>
        </p:txBody>
      </p:sp>
    </p:spTree>
    <p:extLst>
      <p:ext uri="{BB962C8B-B14F-4D97-AF65-F5344CB8AC3E}">
        <p14:creationId xmlns:p14="http://schemas.microsoft.com/office/powerpoint/2010/main" val="8808457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2937">
              <a:defRPr/>
            </a:pPr>
            <a:r>
              <a:rPr lang="en-US" dirty="0"/>
              <a:t>In the bottom of the</a:t>
            </a:r>
            <a:r>
              <a:rPr lang="en-US" baseline="0" dirty="0"/>
              <a:t> statement</a:t>
            </a:r>
            <a:r>
              <a:rPr lang="en-US" dirty="0"/>
              <a:t> of Activities – “Income Statement” you can find section on Restricted assets.</a:t>
            </a:r>
            <a:r>
              <a:rPr lang="en-US" baseline="0" dirty="0"/>
              <a:t> Without going into too much detail the assists that are donation restrictions have to be honored</a:t>
            </a:r>
          </a:p>
          <a:p>
            <a:pPr defTabSz="912937">
              <a:defRPr/>
            </a:pPr>
            <a:r>
              <a:rPr lang="en-US" baseline="0" dirty="0"/>
              <a:t>Its is both ethical responsibility and the law.</a:t>
            </a:r>
            <a:endParaRPr lang="en-US" dirty="0"/>
          </a:p>
          <a:p>
            <a:endParaRPr lang="en-US" dirty="0"/>
          </a:p>
        </p:txBody>
      </p:sp>
      <p:sp>
        <p:nvSpPr>
          <p:cNvPr id="4" name="Slide Number Placeholder 3"/>
          <p:cNvSpPr>
            <a:spLocks noGrp="1"/>
          </p:cNvSpPr>
          <p:nvPr>
            <p:ph type="sldNum" sz="quarter" idx="5"/>
          </p:nvPr>
        </p:nvSpPr>
        <p:spPr/>
        <p:txBody>
          <a:bodyPr/>
          <a:lstStyle/>
          <a:p>
            <a:fld id="{64FBF19F-4C9E-4536-ACF8-311A21A1861F}" type="slidenum">
              <a:rPr lang="en-US" smtClean="0"/>
              <a:t>5</a:t>
            </a:fld>
            <a:endParaRPr lang="en-US"/>
          </a:p>
        </p:txBody>
      </p:sp>
    </p:spTree>
    <p:extLst>
      <p:ext uri="{BB962C8B-B14F-4D97-AF65-F5344CB8AC3E}">
        <p14:creationId xmlns:p14="http://schemas.microsoft.com/office/powerpoint/2010/main" val="35738944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 </a:t>
            </a:r>
            <a:r>
              <a:rPr lang="en-US" b="1" dirty="0"/>
              <a:t>audit</a:t>
            </a:r>
            <a:r>
              <a:rPr lang="en-US" dirty="0"/>
              <a:t> is the examination of the financial report of an organization - as presented in the annual report - by someone independent of that organization. Audit</a:t>
            </a:r>
            <a:r>
              <a:rPr lang="en-US" baseline="0" dirty="0"/>
              <a:t> process is described in detail in the “Manual of Business Methods”</a:t>
            </a:r>
          </a:p>
          <a:p>
            <a:endParaRPr lang="en-US" baseline="0" dirty="0"/>
          </a:p>
          <a:p>
            <a:endParaRPr lang="en-US" dirty="0"/>
          </a:p>
          <a:p>
            <a:r>
              <a:rPr lang="en-US" dirty="0"/>
              <a:t>Two reasons:</a:t>
            </a:r>
            <a:endParaRPr lang="en-US" dirty="0">
              <a:solidFill>
                <a:schemeClr val="bg1"/>
              </a:solidFill>
            </a:endParaRPr>
          </a:p>
          <a:p>
            <a:r>
              <a:rPr lang="en-US" dirty="0">
                <a:solidFill>
                  <a:schemeClr val="bg1"/>
                </a:solidFill>
              </a:rPr>
              <a:t>1. Serves the congregations</a:t>
            </a:r>
          </a:p>
          <a:p>
            <a:r>
              <a:rPr lang="en-US" dirty="0">
                <a:solidFill>
                  <a:schemeClr val="bg1"/>
                </a:solidFill>
              </a:rPr>
              <a:t>2. All Parishes, Missions, and other Church institutions and organizations in the Diocese relating to the receipts and expenditures or investments of money shall be audited annually at the end of each calendar year by an independent Certified Public Accountant, independent  Licensed Public Accountant </a:t>
            </a:r>
            <a:r>
              <a:rPr lang="en-US" dirty="0">
                <a:solidFill>
                  <a:schemeClr val="bg2">
                    <a:lumMod val="60000"/>
                    <a:lumOff val="40000"/>
                  </a:schemeClr>
                </a:solidFill>
              </a:rPr>
              <a:t>or such audit committee as shall be authorized by the Executive Board. –internal audits</a:t>
            </a:r>
          </a:p>
          <a:p>
            <a:pPr eaLnBrk="1" hangingPunct="1"/>
            <a:endParaRPr lang="en-US" dirty="0"/>
          </a:p>
          <a:p>
            <a:pPr eaLnBrk="1" hangingPunct="1"/>
            <a:r>
              <a:rPr lang="en-US" dirty="0"/>
              <a:t>Process: 4 Steps:</a:t>
            </a:r>
          </a:p>
          <a:p>
            <a:pPr marL="228234" indent="-228234">
              <a:buAutoNum type="arabicPeriod"/>
            </a:pPr>
            <a:r>
              <a:rPr lang="en-US" dirty="0"/>
              <a:t>Identify procedures and policies</a:t>
            </a:r>
          </a:p>
          <a:p>
            <a:pPr marL="228234" indent="-228234">
              <a:buAutoNum type="arabicPeriod"/>
            </a:pPr>
            <a:r>
              <a:rPr lang="en-US" dirty="0"/>
              <a:t>Analyze their suitability for internal control</a:t>
            </a:r>
          </a:p>
          <a:p>
            <a:r>
              <a:rPr lang="en-US" dirty="0"/>
              <a:t>Review sample documents to ensures that processes are followed by individuals assigned. </a:t>
            </a:r>
            <a:r>
              <a:rPr lang="en-US" baseline="0" dirty="0"/>
              <a:t>Audit is done to make sure processes and procedures are followed. </a:t>
            </a:r>
          </a:p>
          <a:p>
            <a:r>
              <a:rPr lang="en-US" baseline="0" dirty="0"/>
              <a:t>Approvals, checks signatures, approval authority, receipts, etc.</a:t>
            </a:r>
            <a:endParaRPr lang="en-US" dirty="0"/>
          </a:p>
          <a:p>
            <a:r>
              <a:rPr lang="en-US" dirty="0">
                <a:solidFill>
                  <a:schemeClr val="bg2">
                    <a:lumMod val="60000"/>
                    <a:lumOff val="40000"/>
                  </a:schemeClr>
                </a:solidFill>
              </a:rPr>
              <a:t>4.  Submit report The Committee should:</a:t>
            </a:r>
          </a:p>
          <a:p>
            <a:pPr lvl="1">
              <a:buFont typeface="Arial" panose="020B0604020202020204" pitchFamily="34" charset="0"/>
              <a:buChar char="•"/>
            </a:pPr>
            <a:r>
              <a:rPr lang="en-US" dirty="0">
                <a:solidFill>
                  <a:schemeClr val="bg1"/>
                </a:solidFill>
              </a:rPr>
              <a:t>Submit its report to the Vestry</a:t>
            </a:r>
          </a:p>
          <a:p>
            <a:pPr lvl="1">
              <a:buFont typeface="Arial" panose="020B0604020202020204" pitchFamily="34" charset="0"/>
              <a:buChar char="•"/>
            </a:pPr>
            <a:r>
              <a:rPr lang="en-US" dirty="0">
                <a:solidFill>
                  <a:schemeClr val="bg1"/>
                </a:solidFill>
              </a:rPr>
              <a:t>Make note of prior year’s suggestions that have been implemented (or if not, note that fact)</a:t>
            </a:r>
          </a:p>
          <a:p>
            <a:pPr lvl="1">
              <a:buFont typeface="Arial" panose="020B0604020202020204" pitchFamily="34" charset="0"/>
              <a:buChar char="•"/>
            </a:pPr>
            <a:r>
              <a:rPr lang="en-US" dirty="0">
                <a:solidFill>
                  <a:schemeClr val="bg1"/>
                </a:solidFill>
              </a:rPr>
              <a:t>Suggest improvements or changes recommended as a result of this review</a:t>
            </a:r>
          </a:p>
          <a:p>
            <a:pPr lvl="1">
              <a:buFont typeface="Arial" panose="020B0604020202020204" pitchFamily="34" charset="0"/>
              <a:buChar char="•"/>
            </a:pPr>
            <a:endParaRPr lang="en-US" dirty="0">
              <a:solidFill>
                <a:schemeClr val="bg1"/>
              </a:solidFill>
            </a:endParaRPr>
          </a:p>
          <a:p>
            <a:pPr lvl="1">
              <a:buFont typeface="Arial" panose="020B0604020202020204" pitchFamily="34" charset="0"/>
              <a:buChar char="•"/>
            </a:pPr>
            <a:r>
              <a:rPr lang="en-US" b="1" dirty="0">
                <a:solidFill>
                  <a:schemeClr val="bg1"/>
                </a:solidFill>
              </a:rPr>
              <a:t>HANDAOUT</a:t>
            </a:r>
            <a:endParaRPr lang="en-US" b="1" dirty="0"/>
          </a:p>
          <a:p>
            <a:pPr defTabSz="914213">
              <a:defRPr/>
            </a:pPr>
            <a:r>
              <a:rPr lang="en-US" b="1" dirty="0"/>
              <a:t>Audit:</a:t>
            </a:r>
            <a:r>
              <a:rPr lang="en-US" dirty="0"/>
              <a:t>  Congregations with less than $750K in total revenues can “internal Audit”.  Select a small number (e.g. 3) from congregation (can be Vestry) who have no participation in, or responsibility for the financial operations of the congregation.  Guidelines are a handout.</a:t>
            </a:r>
          </a:p>
          <a:p>
            <a:pPr defTabSz="914213">
              <a:defRPr/>
            </a:pPr>
            <a:endParaRPr lang="en-US" b="1" dirty="0"/>
          </a:p>
          <a:p>
            <a:pPr defTabSz="914213">
              <a:defRPr/>
            </a:pPr>
            <a:r>
              <a:rPr lang="en-US" baseline="0" dirty="0"/>
              <a:t>Signed report should be sent to the Diocese, </a:t>
            </a:r>
            <a:endParaRPr lang="en-US" dirty="0"/>
          </a:p>
          <a:p>
            <a:pPr defTabSz="914213">
              <a:defRPr/>
            </a:pPr>
            <a:endParaRPr lang="en-US" b="1" dirty="0"/>
          </a:p>
          <a:p>
            <a:pPr defTabSz="914213">
              <a:defRPr/>
            </a:pPr>
            <a:endParaRPr lang="en-US" b="1" dirty="0"/>
          </a:p>
          <a:p>
            <a:pPr defTabSz="914213">
              <a:defRPr/>
            </a:pPr>
            <a:endParaRPr lang="en-US" b="1" dirty="0"/>
          </a:p>
          <a:p>
            <a:pPr defTabSz="914213">
              <a:defRPr/>
            </a:pPr>
            <a:r>
              <a:rPr lang="en-US" b="1" dirty="0">
                <a:solidFill>
                  <a:schemeClr val="bg2">
                    <a:lumMod val="60000"/>
                    <a:lumOff val="40000"/>
                  </a:schemeClr>
                </a:solidFill>
              </a:rPr>
              <a:t>HANDOUT</a:t>
            </a:r>
          </a:p>
          <a:p>
            <a:pPr defTabSz="914213">
              <a:defRPr/>
            </a:pPr>
            <a:endParaRPr lang="en-US" b="1" dirty="0"/>
          </a:p>
          <a:p>
            <a:r>
              <a:rPr lang="en-US" b="1" dirty="0">
                <a:solidFill>
                  <a:schemeClr val="bg1"/>
                </a:solidFill>
              </a:rPr>
              <a:t>The Audit Committee should:</a:t>
            </a:r>
          </a:p>
          <a:p>
            <a:pPr lvl="1">
              <a:buFont typeface="Arial" panose="020B0604020202020204" pitchFamily="34" charset="0"/>
              <a:buChar char="•"/>
            </a:pPr>
            <a:r>
              <a:rPr lang="en-US" dirty="0">
                <a:solidFill>
                  <a:schemeClr val="bg1"/>
                </a:solidFill>
              </a:rPr>
              <a:t>Subcommittee of the Vestry</a:t>
            </a:r>
          </a:p>
          <a:p>
            <a:pPr lvl="1">
              <a:buFont typeface="Arial" panose="020B0604020202020204" pitchFamily="34" charset="0"/>
              <a:buChar char="•"/>
            </a:pPr>
            <a:r>
              <a:rPr lang="en-US" dirty="0">
                <a:solidFill>
                  <a:schemeClr val="bg1"/>
                </a:solidFill>
              </a:rPr>
              <a:t>Not include members who have responsibility for the records to be reviewed</a:t>
            </a:r>
          </a:p>
          <a:p>
            <a:pPr lvl="1">
              <a:buFont typeface="Arial" panose="020B0604020202020204" pitchFamily="34" charset="0"/>
              <a:buChar char="•"/>
            </a:pPr>
            <a:r>
              <a:rPr lang="en-US" dirty="0">
                <a:solidFill>
                  <a:schemeClr val="bg1"/>
                </a:solidFill>
              </a:rPr>
              <a:t>Not have less than 3 members</a:t>
            </a:r>
          </a:p>
          <a:p>
            <a:pPr lvl="1">
              <a:buFont typeface="Arial" panose="020B0604020202020204" pitchFamily="34" charset="0"/>
              <a:buChar char="•"/>
            </a:pPr>
            <a:r>
              <a:rPr lang="en-US" dirty="0">
                <a:solidFill>
                  <a:schemeClr val="bg1"/>
                </a:solidFill>
              </a:rPr>
              <a:t>May, but need not, include Vestry members</a:t>
            </a:r>
          </a:p>
          <a:p>
            <a:pPr lvl="1">
              <a:buFont typeface="Arial" panose="020B0604020202020204" pitchFamily="34" charset="0"/>
              <a:buChar char="•"/>
            </a:pPr>
            <a:endParaRPr lang="en-US" dirty="0">
              <a:solidFill>
                <a:schemeClr val="bg1"/>
              </a:solidFill>
            </a:endParaRPr>
          </a:p>
          <a:p>
            <a:pPr lvl="2">
              <a:lnSpc>
                <a:spcPct val="107000"/>
              </a:lnSpc>
              <a:buFont typeface="Courier New" panose="02070309020205020404" pitchFamily="49" charset="0"/>
              <a:buChar char="o"/>
            </a:pPr>
            <a:r>
              <a:rPr lang="en-US" sz="1700" dirty="0">
                <a:latin typeface="Calibri" panose="020F0502020204030204" pitchFamily="34" charset="0"/>
                <a:ea typeface="Calibri" panose="020F0502020204030204" pitchFamily="34" charset="0"/>
                <a:cs typeface="Times New Roman" panose="02020603050405020304" pitchFamily="18" charset="0"/>
              </a:rPr>
              <a:t>Explanations of the importance of audits as a deterrent to fraud.</a:t>
            </a:r>
          </a:p>
          <a:p>
            <a:pPr lvl="2">
              <a:lnSpc>
                <a:spcPct val="107000"/>
              </a:lnSpc>
              <a:buFont typeface="Courier New" panose="02070309020205020404" pitchFamily="49" charset="0"/>
              <a:buChar char="o"/>
            </a:pPr>
            <a:r>
              <a:rPr lang="en-US" sz="1700" dirty="0">
                <a:latin typeface="Calibri" panose="020F0502020204030204" pitchFamily="34" charset="0"/>
                <a:ea typeface="Calibri" panose="020F0502020204030204" pitchFamily="34" charset="0"/>
                <a:cs typeface="Times New Roman" panose="02020603050405020304" pitchFamily="18" charset="0"/>
              </a:rPr>
              <a:t>The need to make sure that payroll and other taxes are paid.</a:t>
            </a:r>
          </a:p>
          <a:p>
            <a:pPr lvl="2">
              <a:lnSpc>
                <a:spcPct val="107000"/>
              </a:lnSpc>
              <a:buFont typeface="Courier New" panose="02070309020205020404" pitchFamily="49" charset="0"/>
              <a:buChar char="o"/>
            </a:pPr>
            <a:r>
              <a:rPr lang="en-US" sz="1700" dirty="0">
                <a:latin typeface="Calibri" panose="020F0502020204030204" pitchFamily="34" charset="0"/>
                <a:ea typeface="Calibri" panose="020F0502020204030204" pitchFamily="34" charset="0"/>
                <a:cs typeface="Times New Roman" panose="02020603050405020304" pitchFamily="18" charset="0"/>
              </a:rPr>
              <a:t>The opportunity need to build the congregation’s confidence in the reliability of financial reports </a:t>
            </a:r>
          </a:p>
          <a:p>
            <a:pPr lvl="2">
              <a:lnSpc>
                <a:spcPct val="107000"/>
              </a:lnSpc>
              <a:buFont typeface="Courier New" panose="02070309020205020404" pitchFamily="49" charset="0"/>
              <a:buChar char="o"/>
            </a:pPr>
            <a:r>
              <a:rPr lang="en-US" sz="1700" dirty="0">
                <a:latin typeface="Calibri" panose="020F0502020204030204" pitchFamily="34" charset="0"/>
                <a:ea typeface="Calibri" panose="020F0502020204030204" pitchFamily="34" charset="0"/>
                <a:cs typeface="Times New Roman" panose="02020603050405020304" pitchFamily="18" charset="0"/>
              </a:rPr>
              <a:t>An emphasis on audit report format.</a:t>
            </a:r>
          </a:p>
          <a:p>
            <a:pPr lvl="1">
              <a:buFont typeface="Arial" panose="020B0604020202020204" pitchFamily="34" charset="0"/>
              <a:buChar char="•"/>
            </a:pPr>
            <a:endParaRPr lang="en-US" dirty="0">
              <a:solidFill>
                <a:schemeClr val="bg1"/>
              </a:solidFill>
            </a:endParaRPr>
          </a:p>
          <a:p>
            <a:pPr eaLnBrk="1" hangingPunct="1"/>
            <a:endParaRPr lang="en-US" b="0" dirty="0"/>
          </a:p>
        </p:txBody>
      </p:sp>
      <p:sp>
        <p:nvSpPr>
          <p:cNvPr id="4" name="Slide Number Placeholder 3"/>
          <p:cNvSpPr>
            <a:spLocks noGrp="1"/>
          </p:cNvSpPr>
          <p:nvPr>
            <p:ph type="sldNum" sz="quarter" idx="5"/>
          </p:nvPr>
        </p:nvSpPr>
        <p:spPr/>
        <p:txBody>
          <a:bodyPr/>
          <a:lstStyle/>
          <a:p>
            <a:fld id="{64FBF19F-4C9E-4536-ACF8-311A21A1861F}" type="slidenum">
              <a:rPr lang="en-US" smtClean="0"/>
              <a:t>6</a:t>
            </a:fld>
            <a:endParaRPr lang="en-US"/>
          </a:p>
        </p:txBody>
      </p:sp>
    </p:spTree>
    <p:extLst>
      <p:ext uri="{BB962C8B-B14F-4D97-AF65-F5344CB8AC3E}">
        <p14:creationId xmlns:p14="http://schemas.microsoft.com/office/powerpoint/2010/main" val="33210799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4FBF19F-4C9E-4536-ACF8-311A21A1861F}" type="slidenum">
              <a:rPr lang="en-US" smtClean="0"/>
              <a:t>7</a:t>
            </a:fld>
            <a:endParaRPr lang="en-US"/>
          </a:p>
        </p:txBody>
      </p:sp>
    </p:spTree>
    <p:extLst>
      <p:ext uri="{BB962C8B-B14F-4D97-AF65-F5344CB8AC3E}">
        <p14:creationId xmlns:p14="http://schemas.microsoft.com/office/powerpoint/2010/main" val="26742801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4FBF19F-4C9E-4536-ACF8-311A21A1861F}" type="slidenum">
              <a:rPr lang="en-US" smtClean="0"/>
              <a:t>8</a:t>
            </a:fld>
            <a:endParaRPr lang="en-US"/>
          </a:p>
        </p:txBody>
      </p:sp>
    </p:spTree>
    <p:extLst>
      <p:ext uri="{BB962C8B-B14F-4D97-AF65-F5344CB8AC3E}">
        <p14:creationId xmlns:p14="http://schemas.microsoft.com/office/powerpoint/2010/main" val="26787307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4FBF19F-4C9E-4536-ACF8-311A21A1861F}" type="slidenum">
              <a:rPr lang="en-US" smtClean="0"/>
              <a:t>9</a:t>
            </a:fld>
            <a:endParaRPr lang="en-US"/>
          </a:p>
        </p:txBody>
      </p:sp>
    </p:spTree>
    <p:extLst>
      <p:ext uri="{BB962C8B-B14F-4D97-AF65-F5344CB8AC3E}">
        <p14:creationId xmlns:p14="http://schemas.microsoft.com/office/powerpoint/2010/main" val="137129189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dirty="0"/>
              <a:t>Click to edit Master title style</a:t>
            </a:r>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27853272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614D2723-4850-48F9-9B48-01972BA49659}" type="datetime1">
              <a:rPr lang="en-US" smtClean="0"/>
              <a:t>9/27/2019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570656970"/>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614D2723-4850-48F9-9B48-01972BA49659}" type="datetime1">
              <a:rPr lang="en-US" smtClean="0"/>
              <a:t>9/27/2019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751343801"/>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14D2723-4850-48F9-9B48-01972BA49659}" type="datetime1">
              <a:rPr lang="en-US" smtClean="0"/>
              <a:t>9/27/2019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4282129504"/>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524001" y="452718"/>
            <a:ext cx="8526833" cy="1400530"/>
          </a:xfrm>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1489588" y="20574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6" name="Text Placeholder 3"/>
          <p:cNvSpPr>
            <a:spLocks noGrp="1"/>
          </p:cNvSpPr>
          <p:nvPr>
            <p:ph type="body" sz="half" idx="15"/>
          </p:nvPr>
        </p:nvSpPr>
        <p:spPr>
          <a:xfrm>
            <a:off x="1509104" y="27432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4740300" y="20574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4729747" y="27432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981341" y="20574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981341" y="27432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4582783" y="22098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818868" y="22098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7173991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393638" y="630259"/>
            <a:ext cx="9404723" cy="1400530"/>
          </a:xfrm>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1390252"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Picture Placeholder 2"/>
          <p:cNvSpPr>
            <a:spLocks noGrp="1" noChangeAspect="1"/>
          </p:cNvSpPr>
          <p:nvPr>
            <p:ph type="pic" idx="15"/>
          </p:nvPr>
        </p:nvSpPr>
        <p:spPr>
          <a:xfrm>
            <a:off x="1390252"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1390252"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4627164"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0" name="Picture Placeholder 2"/>
          <p:cNvSpPr>
            <a:spLocks noGrp="1" noChangeAspect="1"/>
          </p:cNvSpPr>
          <p:nvPr>
            <p:ph type="pic" idx="21"/>
          </p:nvPr>
        </p:nvSpPr>
        <p:spPr>
          <a:xfrm>
            <a:off x="4627163"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4625811"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862489"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1" name="Picture Placeholder 2"/>
          <p:cNvSpPr>
            <a:spLocks noGrp="1" noChangeAspect="1"/>
          </p:cNvSpPr>
          <p:nvPr>
            <p:ph type="pic" idx="22"/>
          </p:nvPr>
        </p:nvSpPr>
        <p:spPr>
          <a:xfrm>
            <a:off x="7862488"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862364"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9" name="Straight Connector 18"/>
          <p:cNvCxnSpPr/>
          <p:nvPr/>
        </p:nvCxnSpPr>
        <p:spPr>
          <a:xfrm>
            <a:off x="4463931"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7700016"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448891698"/>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524000" y="452718"/>
            <a:ext cx="8526834" cy="140053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523019" y="2052918"/>
            <a:ext cx="8526834" cy="4195481"/>
          </a:xfrm>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8F8C81A-F4FF-4C32-97BB-8BFDB57097A3}" type="datetime1">
              <a:rPr lang="en-US" smtClean="0"/>
              <a:t>9/27/2019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8899608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4590280-FA50-49E9-A04F-58AE9AA6CAAA}" type="datetime1">
              <a:rPr lang="en-US" smtClean="0"/>
              <a:t>9/27/2019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3194220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9C142B-7AA7-9743-AB1D-677E58B91F42}"/>
              </a:ext>
            </a:extLst>
          </p:cNvPr>
          <p:cNvSpPr>
            <a:spLocks noGrp="1"/>
          </p:cNvSpPr>
          <p:nvPr>
            <p:ph type="title"/>
          </p:nvPr>
        </p:nvSpPr>
        <p:spPr>
          <a:xfrm>
            <a:off x="1524000" y="452718"/>
            <a:ext cx="8526834" cy="1400530"/>
          </a:xfrm>
        </p:spPr>
        <p:txBody>
          <a:bodyPr/>
          <a:lstStyle/>
          <a:p>
            <a:r>
              <a:rPr lang="en-US"/>
              <a:t>Click to edit Master title style</a:t>
            </a:r>
          </a:p>
        </p:txBody>
      </p:sp>
      <p:sp>
        <p:nvSpPr>
          <p:cNvPr id="3" name="Date Placeholder 2">
            <a:extLst>
              <a:ext uri="{FF2B5EF4-FFF2-40B4-BE49-F238E27FC236}">
                <a16:creationId xmlns:a16="http://schemas.microsoft.com/office/drawing/2014/main" id="{C071610A-8ADB-2C45-BFBE-C9185CEF9B7C}"/>
              </a:ext>
            </a:extLst>
          </p:cNvPr>
          <p:cNvSpPr>
            <a:spLocks noGrp="1"/>
          </p:cNvSpPr>
          <p:nvPr>
            <p:ph type="dt" sz="half" idx="10"/>
          </p:nvPr>
        </p:nvSpPr>
        <p:spPr/>
        <p:txBody>
          <a:bodyPr/>
          <a:lstStyle/>
          <a:p>
            <a:fld id="{614D2723-4850-48F9-9B48-01972BA49659}" type="datetime1">
              <a:rPr lang="en-US" smtClean="0"/>
              <a:t>9/27/2019</a:t>
            </a:fld>
            <a:endParaRPr lang="en-US" dirty="0"/>
          </a:p>
        </p:txBody>
      </p:sp>
      <p:sp>
        <p:nvSpPr>
          <p:cNvPr id="4" name="Footer Placeholder 3">
            <a:extLst>
              <a:ext uri="{FF2B5EF4-FFF2-40B4-BE49-F238E27FC236}">
                <a16:creationId xmlns:a16="http://schemas.microsoft.com/office/drawing/2014/main" id="{CAE3DD89-C578-5B43-95CE-68A86DF25DA5}"/>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89A6118C-01B9-6A47-BA38-479B27E89764}"/>
              </a:ext>
            </a:extLst>
          </p:cNvPr>
          <p:cNvSpPr>
            <a:spLocks noGrp="1"/>
          </p:cNvSpPr>
          <p:nvPr>
            <p:ph type="sldNum" sz="quarter" idx="12"/>
          </p:nvPr>
        </p:nvSpPr>
        <p:spPr/>
        <p:txBody>
          <a:bodyPr/>
          <a:lstStyle/>
          <a:p>
            <a:fld id="{D57F1E4F-1CFF-5643-939E-02111984F565}" type="slidenum">
              <a:rPr lang="en-US" smtClean="0"/>
              <a:t>‹#›</a:t>
            </a:fld>
            <a:endParaRPr lang="en-US" dirty="0"/>
          </a:p>
        </p:txBody>
      </p:sp>
      <p:sp>
        <p:nvSpPr>
          <p:cNvPr id="6" name="Rectangle 5">
            <a:extLst>
              <a:ext uri="{FF2B5EF4-FFF2-40B4-BE49-F238E27FC236}">
                <a16:creationId xmlns:a16="http://schemas.microsoft.com/office/drawing/2014/main" id="{4A7AF318-D2AE-404C-8668-B1E0A548206E}"/>
              </a:ext>
            </a:extLst>
          </p:cNvPr>
          <p:cNvSpPr/>
          <p:nvPr userDrawn="1"/>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7137298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x">
  <p:cSld name="White Slide">
    <p:spTree>
      <p:nvGrpSpPr>
        <p:cNvPr id="1" name=""/>
        <p:cNvGrpSpPr/>
        <p:nvPr/>
      </p:nvGrpSpPr>
      <p:grpSpPr>
        <a:xfrm>
          <a:off x="0" y="0"/>
          <a:ext cx="0" cy="0"/>
          <a:chOff x="0" y="0"/>
          <a:chExt cx="0" cy="0"/>
        </a:xfrm>
      </p:grpSpPr>
      <p:sp>
        <p:nvSpPr>
          <p:cNvPr id="38" name="Shape 38"/>
          <p:cNvSpPr>
            <a:spLocks noGrp="1"/>
          </p:cNvSpPr>
          <p:nvPr>
            <p:ph type="sldNum" sz="quarter" idx="2"/>
          </p:nvPr>
        </p:nvSpPr>
        <p:spPr>
          <a:prstGeom prst="rect">
            <a:avLst/>
          </a:prstGeom>
        </p:spPr>
        <p:txBody>
          <a:bodyPr/>
          <a:lstStyle/>
          <a:p>
            <a:fld id="{86CB4B4D-7CA3-9044-876B-883B54F8677D}" type="slidenum">
              <a:t>‹#›</a:t>
            </a:fld>
            <a:endParaRPr dirty="0"/>
          </a:p>
        </p:txBody>
      </p:sp>
    </p:spTree>
    <p:extLst>
      <p:ext uri="{BB962C8B-B14F-4D97-AF65-F5344CB8AC3E}">
        <p14:creationId xmlns:p14="http://schemas.microsoft.com/office/powerpoint/2010/main" val="296352266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00" y="452718"/>
            <a:ext cx="8526834" cy="1400530"/>
          </a:xfrm>
        </p:spPr>
        <p:txBody>
          <a:bodyPr/>
          <a:lstStyle/>
          <a:p>
            <a:r>
              <a:rPr lang="en-US"/>
              <a:t>Click to edit Master title style</a:t>
            </a:r>
            <a:endParaRPr lang="en-US" dirty="0"/>
          </a:p>
        </p:txBody>
      </p:sp>
      <p:sp>
        <p:nvSpPr>
          <p:cNvPr id="3" name="Content Placeholder 2"/>
          <p:cNvSpPr>
            <a:spLocks noGrp="1"/>
          </p:cNvSpPr>
          <p:nvPr>
            <p:ph idx="1"/>
          </p:nvPr>
        </p:nvSpPr>
        <p:spPr>
          <a:xfrm>
            <a:off x="1523019" y="2052918"/>
            <a:ext cx="8526834" cy="4195481"/>
          </a:xfrm>
        </p:spPr>
        <p:txBody>
          <a:bodyPr/>
          <a:lstStyle>
            <a:lvl2pPr marL="742950" indent="-285750">
              <a:buFont typeface=".SF NS Symbols Regular"/>
              <a:buChar char="★"/>
              <a:defRPr/>
            </a:lvl2pPr>
            <a:lvl3pPr marL="1143000" indent="-228600">
              <a:buFont typeface=".SF NS Symbols Regular"/>
              <a:buChar char="★"/>
              <a:defRPr/>
            </a:lvl3pPr>
            <a:lvl4pPr marL="1600200" indent="-228600">
              <a:buFont typeface=".SF NS Symbols Regular"/>
              <a:buChar char="★"/>
              <a:defRPr/>
            </a:lvl4pPr>
            <a:lvl5pPr marL="2057400" indent="-228600">
              <a:buFont typeface=".SF NS Symbols Regular"/>
              <a:buChar char="★"/>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3"/>
          <p:cNvSpPr>
            <a:spLocks noGrp="1"/>
          </p:cNvSpPr>
          <p:nvPr>
            <p:ph type="dt" sz="half" idx="10"/>
          </p:nvPr>
        </p:nvSpPr>
        <p:spPr/>
        <p:txBody>
          <a:bodyPr/>
          <a:lstStyle/>
          <a:p>
            <a:fld id="{4A31E145-8A3D-4868-A243-D8F2BA03C6FA}" type="datetime1">
              <a:rPr lang="en-US" smtClean="0"/>
              <a:t>9/27/2019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8932256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00" y="452718"/>
            <a:ext cx="8526834" cy="1400530"/>
          </a:xfrm>
        </p:spPr>
        <p:txBody>
          <a:bodyPr/>
          <a:lstStyle/>
          <a:p>
            <a:r>
              <a:rPr lang="en-US" dirty="0"/>
              <a:t>Click to edit Master title style</a:t>
            </a:r>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DBA138E-2F34-4455-B497-AFA68FAAE9BB}" type="datetime1">
              <a:rPr lang="en-US" smtClean="0"/>
              <a:t>9/27/2019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9218755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524000" y="452718"/>
            <a:ext cx="8526834" cy="1400530"/>
          </a:xfrm>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3DFE25D-EB06-4889-B2B6-7A71F6B174A7}" type="datetime1">
              <a:rPr lang="en-US" smtClean="0"/>
              <a:t>9/27/2019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3965782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524000" y="452718"/>
            <a:ext cx="8526834" cy="1400530"/>
          </a:xfrm>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CEC31C7C-1FBA-4934-AD31-8F6945A09954}" type="datetime1">
              <a:rPr lang="en-US" smtClean="0"/>
              <a:t>9/27/2019</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270110533"/>
      </p:ext>
    </p:extLst>
  </p:cSld>
  <p:clrMapOvr>
    <a:masterClrMapping/>
  </p:clrMapOvr>
  <p:extLst>
    <p:ext uri="{DCECCB84-F9BA-43D5-87BE-67443E8EF086}">
      <p15:sldGuideLst xmlns:p15="http://schemas.microsoft.com/office/powerpoint/2012/main">
        <p15:guide id="1" orient="horz" pos="672">
          <p15:clr>
            <a:srgbClr val="FBAE40"/>
          </p15:clr>
        </p15:guide>
        <p15:guide id="2" pos="384">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99F7926D-92D5-4F93-8BD7-34AEABE43C26}" type="datetime1">
              <a:rPr lang="en-US" smtClean="0"/>
              <a:t>9/27/2019</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lvl1pPr>
              <a:defRPr>
                <a:solidFill>
                  <a:schemeClr val="bg1"/>
                </a:solidFill>
              </a:defRPr>
            </a:lvl1pPr>
          </a:lstStyle>
          <a:p>
            <a:fld id="{D57F1E4F-1CFF-5643-939E-02111984F565}" type="slidenum">
              <a:rPr lang="en-US" smtClean="0"/>
              <a:pPr/>
              <a:t>‹#›</a:t>
            </a:fld>
            <a:endParaRPr lang="en-US" dirty="0"/>
          </a:p>
        </p:txBody>
      </p:sp>
    </p:spTree>
    <p:extLst>
      <p:ext uri="{BB962C8B-B14F-4D97-AF65-F5344CB8AC3E}">
        <p14:creationId xmlns:p14="http://schemas.microsoft.com/office/powerpoint/2010/main" val="25556350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Date Placeholder 4"/>
          <p:cNvSpPr>
            <a:spLocks noGrp="1"/>
          </p:cNvSpPr>
          <p:nvPr>
            <p:ph type="dt" sz="half" idx="10"/>
          </p:nvPr>
        </p:nvSpPr>
        <p:spPr/>
        <p:txBody>
          <a:bodyPr/>
          <a:lstStyle/>
          <a:p>
            <a:fld id="{BCBB8A05-D678-4313-B054-0C4DE4AF9E43}" type="datetime1">
              <a:rPr lang="en-US" smtClean="0"/>
              <a:t>9/27/2019</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1638445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614D2723-4850-48F9-9B48-01972BA49659}" type="datetime1">
              <a:rPr lang="en-US" smtClean="0"/>
              <a:t>9/27/2019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257010161"/>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88661" y="4800587"/>
            <a:ext cx="8591952"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388661" y="685800"/>
            <a:ext cx="8591951"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388660" y="5367325"/>
            <a:ext cx="8591952"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614D2723-4850-48F9-9B48-01972BA49659}" type="datetime1">
              <a:rPr lang="en-US" smtClean="0"/>
              <a:t>9/27/2019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814629939"/>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3.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20">
            <a:lum/>
          </a:blip>
          <a:srcRect/>
          <a:stretch>
            <a:fillRect/>
          </a:stretch>
        </a:blipFill>
        <a:effectLst/>
      </p:bgPr>
    </p:bg>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21">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dirty="0"/>
              <a:t>Click to edit Master title style</a:t>
            </a:r>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614D2723-4850-48F9-9B48-01972BA49659}" type="datetime1">
              <a:rPr lang="en-US" smtClean="0"/>
              <a:t>9/27/2019</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707690" y="181970"/>
            <a:ext cx="838199" cy="767687"/>
          </a:xfrm>
          <a:prstGeom prst="rect">
            <a:avLst/>
          </a:prstGeom>
        </p:spPr>
        <p:txBody>
          <a:bodyPr vert="horz" lIns="91440" tIns="45720" rIns="91440" bIns="45720" rtlCol="0" anchor="b"/>
          <a:lstStyle>
            <a:lvl1pPr algn="ctr">
              <a:defRPr sz="2800" b="0" i="0">
                <a:solidFill>
                  <a:schemeClr val="bg1"/>
                </a:solidFill>
              </a:defRPr>
            </a:lvl1pPr>
          </a:lstStyle>
          <a:p>
            <a:fld id="{D57F1E4F-1CFF-5643-939E-02111984F565}" type="slidenum">
              <a:rPr lang="en-US" smtClean="0"/>
              <a:pPr/>
              <a:t>‹#›</a:t>
            </a:fld>
            <a:endParaRPr lang="en-US" dirty="0"/>
          </a:p>
        </p:txBody>
      </p:sp>
    </p:spTree>
    <p:extLst>
      <p:ext uri="{BB962C8B-B14F-4D97-AF65-F5344CB8AC3E}">
        <p14:creationId xmlns:p14="http://schemas.microsoft.com/office/powerpoint/2010/main" val="844208233"/>
      </p:ext>
    </p:extLst>
  </p:cSld>
  <p:clrMap bg1="dk1" tx1="lt1" bg2="dk2" tx2="lt2" accent1="accent1" accent2="accent2" accent3="accent3" accent4="accent4" accent5="accent5" accent6="accent6" hlink="hlink" folHlink="folHlink"/>
  <p:sldLayoutIdLst>
    <p:sldLayoutId id="2147483831" r:id="rId1"/>
    <p:sldLayoutId id="2147483832" r:id="rId2"/>
    <p:sldLayoutId id="2147483834" r:id="rId3"/>
    <p:sldLayoutId id="2147483835" r:id="rId4"/>
    <p:sldLayoutId id="2147483836" r:id="rId5"/>
    <p:sldLayoutId id="2147483837" r:id="rId6"/>
    <p:sldLayoutId id="2147483838" r:id="rId7"/>
    <p:sldLayoutId id="2147483839" r:id="rId8"/>
    <p:sldLayoutId id="2147483840" r:id="rId9"/>
    <p:sldLayoutId id="2147483841" r:id="rId10"/>
    <p:sldLayoutId id="2147483842" r:id="rId11"/>
    <p:sldLayoutId id="2147483843" r:id="rId12"/>
    <p:sldLayoutId id="2147483844" r:id="rId13"/>
    <p:sldLayoutId id="2147483845" r:id="rId14"/>
    <p:sldLayoutId id="2147483846" r:id="rId15"/>
    <p:sldLayoutId id="2147483847" r:id="rId16"/>
    <p:sldLayoutId id="2147483701" r:id="rId17"/>
    <p:sldLayoutId id="2147483848" r:id="rId18"/>
  </p:sldLayoutIdLst>
  <p:hf hdr="0" ftr="0" dt="0"/>
  <p:txStyles>
    <p:titleStyle>
      <a:lvl1pPr algn="l" defTabSz="457200" rtl="0" eaLnBrk="1" latinLnBrk="0" hangingPunct="1">
        <a:spcBef>
          <a:spcPct val="0"/>
        </a:spcBef>
        <a:buNone/>
        <a:defRPr sz="4200" b="0" i="0" kern="120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Tx/>
        <a:buBlip>
          <a:blip r:embed="rId22"/>
        </a:buBlip>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SF NS Symbols Regular"/>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SF NS Symbols Regular"/>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SF NS Symbols Regular"/>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SF NS Symbols Regular"/>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672">
          <p15:clr>
            <a:srgbClr val="F26B43"/>
          </p15:clr>
        </p15:guide>
        <p15:guide id="2" pos="48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2" Type="http://schemas.openxmlformats.org/officeDocument/2006/relationships/hyperlink" Target="http://www.smgedot.org/" TargetMode="External"/><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tmp"/><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5227FA1E-C6AE-4E3A-AF7E-A5CA59F6F4B8}"/>
              </a:ext>
            </a:extLst>
          </p:cNvPr>
          <p:cNvSpPr txBox="1">
            <a:spLocks/>
          </p:cNvSpPr>
          <p:nvPr/>
        </p:nvSpPr>
        <p:spPr>
          <a:xfrm>
            <a:off x="1078754" y="404220"/>
            <a:ext cx="9970246" cy="3329581"/>
          </a:xfrm>
          <a:prstGeom prst="rect">
            <a:avLst/>
          </a:prstGeom>
        </p:spPr>
        <p:txBody>
          <a:bodyPr vert="horz" lIns="91440" tIns="45720" rIns="91440" bIns="45720" rtlCol="0" anchor="b">
            <a:noAutofit/>
          </a:bodyPr>
          <a:lstStyle>
            <a:lvl1pPr algn="l" defTabSz="457200" rtl="0" eaLnBrk="1" latinLnBrk="0" hangingPunct="1">
              <a:spcBef>
                <a:spcPct val="0"/>
              </a:spcBef>
              <a:buNone/>
              <a:defRPr sz="7200" b="0" i="0" kern="120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000" u="sng" dirty="0"/>
              <a:t>Small Church Network – Session 3</a:t>
            </a:r>
            <a:endParaRPr lang="en-US" sz="4000" dirty="0"/>
          </a:p>
        </p:txBody>
      </p:sp>
      <p:sp>
        <p:nvSpPr>
          <p:cNvPr id="9" name="Subtitle 2">
            <a:extLst>
              <a:ext uri="{FF2B5EF4-FFF2-40B4-BE49-F238E27FC236}">
                <a16:creationId xmlns:a16="http://schemas.microsoft.com/office/drawing/2014/main" id="{F526D7FC-53D2-40D3-9706-E1C5608FCBB5}"/>
              </a:ext>
            </a:extLst>
          </p:cNvPr>
          <p:cNvSpPr txBox="1">
            <a:spLocks/>
          </p:cNvSpPr>
          <p:nvPr/>
        </p:nvSpPr>
        <p:spPr>
          <a:xfrm>
            <a:off x="1524000" y="3733801"/>
            <a:ext cx="8825658" cy="1981200"/>
          </a:xfrm>
          <a:prstGeom prst="rect">
            <a:avLst/>
          </a:prstGeom>
        </p:spPr>
        <p:txBody>
          <a:bodyPr vert="horz" lIns="91440" tIns="45720" rIns="91440" bIns="45720" rtlCol="0" anchor="t">
            <a:normAutofit fontScale="85000" lnSpcReduction="20000"/>
          </a:bodyPr>
          <a:lstStyle>
            <a:lvl1pPr marL="0" indent="0" algn="l" defTabSz="457200" rtl="0" eaLnBrk="1" latinLnBrk="0" hangingPunct="1">
              <a:spcBef>
                <a:spcPts val="1000"/>
              </a:spcBef>
              <a:spcAft>
                <a:spcPts val="0"/>
              </a:spcAft>
              <a:buClr>
                <a:schemeClr val="bg2">
                  <a:lumMod val="40000"/>
                  <a:lumOff val="60000"/>
                </a:schemeClr>
              </a:buClr>
              <a:buSzPct val="80000"/>
              <a:buFontTx/>
              <a:buNone/>
              <a:defRPr sz="2000" b="0" i="0" kern="1200" cap="all">
                <a:solidFill>
                  <a:schemeClr val="bg2">
                    <a:lumMod val="40000"/>
                    <a:lumOff val="60000"/>
                  </a:schemeClr>
                </a:solidFill>
                <a:latin typeface="+mj-lt"/>
                <a:ea typeface="+mj-ea"/>
                <a:cs typeface="+mj-cs"/>
              </a:defRPr>
            </a:lvl1pPr>
            <a:lvl2pPr marL="457200" indent="0" algn="ctr" defTabSz="457200" rtl="0" eaLnBrk="1" latinLnBrk="0" hangingPunct="1">
              <a:spcBef>
                <a:spcPts val="1000"/>
              </a:spcBef>
              <a:spcAft>
                <a:spcPts val="0"/>
              </a:spcAft>
              <a:buClr>
                <a:schemeClr val="bg2">
                  <a:lumMod val="40000"/>
                  <a:lumOff val="60000"/>
                </a:schemeClr>
              </a:buClr>
              <a:buSzPct val="80000"/>
              <a:buFont typeface=".SF NS Symbols Regular"/>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bg2">
                  <a:lumMod val="40000"/>
                  <a:lumOff val="60000"/>
                </a:schemeClr>
              </a:buClr>
              <a:buSzPct val="80000"/>
              <a:buFont typeface=".SF NS Symbols Regular"/>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bg2">
                  <a:lumMod val="40000"/>
                  <a:lumOff val="60000"/>
                </a:schemeClr>
              </a:buClr>
              <a:buSzPct val="80000"/>
              <a:buFont typeface=".SF NS Symbols Regular"/>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bg2">
                  <a:lumMod val="40000"/>
                  <a:lumOff val="60000"/>
                </a:schemeClr>
              </a:buClr>
              <a:buSzPct val="80000"/>
              <a:buFont typeface=".SF NS Symbols Regular"/>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9pPr>
          </a:lstStyle>
          <a:p>
            <a:r>
              <a:rPr lang="en-US" dirty="0">
                <a:solidFill>
                  <a:schemeClr val="bg2">
                    <a:lumMod val="60000"/>
                    <a:lumOff val="40000"/>
                  </a:schemeClr>
                </a:solidFill>
              </a:rPr>
              <a:t>Presented By:</a:t>
            </a:r>
          </a:p>
          <a:p>
            <a:r>
              <a:rPr lang="en-US" dirty="0">
                <a:solidFill>
                  <a:schemeClr val="bg2">
                    <a:lumMod val="60000"/>
                    <a:lumOff val="40000"/>
                  </a:schemeClr>
                </a:solidFill>
              </a:rPr>
              <a:t>Susan Aldana – Assistant Controller</a:t>
            </a:r>
          </a:p>
          <a:p>
            <a:r>
              <a:rPr lang="en-US" dirty="0">
                <a:solidFill>
                  <a:schemeClr val="bg2">
                    <a:lumMod val="60000"/>
                    <a:lumOff val="40000"/>
                  </a:schemeClr>
                </a:solidFill>
              </a:rPr>
              <a:t>Jonathan Blaker – director of Treasury</a:t>
            </a:r>
          </a:p>
          <a:p>
            <a:r>
              <a:rPr lang="en-US" dirty="0">
                <a:solidFill>
                  <a:schemeClr val="bg2">
                    <a:lumMod val="60000"/>
                    <a:lumOff val="40000"/>
                  </a:schemeClr>
                </a:solidFill>
              </a:rPr>
              <a:t>David Fisher – Director of Foundations</a:t>
            </a:r>
          </a:p>
          <a:p>
            <a:r>
              <a:rPr lang="en-US" dirty="0">
                <a:solidFill>
                  <a:schemeClr val="bg2">
                    <a:lumMod val="60000"/>
                    <a:lumOff val="40000"/>
                  </a:schemeClr>
                </a:solidFill>
              </a:rPr>
              <a:t>Andre Kierkiewicz - Controller</a:t>
            </a:r>
          </a:p>
          <a:p>
            <a:r>
              <a:rPr lang="en-US" dirty="0">
                <a:solidFill>
                  <a:schemeClr val="bg2">
                    <a:lumMod val="60000"/>
                    <a:lumOff val="40000"/>
                  </a:schemeClr>
                </a:solidFill>
              </a:rPr>
              <a:t>September 30, 2019</a:t>
            </a:r>
          </a:p>
          <a:p>
            <a:endParaRPr lang="en-US" dirty="0">
              <a:solidFill>
                <a:schemeClr val="bg2">
                  <a:lumMod val="60000"/>
                  <a:lumOff val="40000"/>
                </a:schemeClr>
              </a:solidFill>
            </a:endParaRPr>
          </a:p>
        </p:txBody>
      </p:sp>
    </p:spTree>
    <p:extLst>
      <p:ext uri="{BB962C8B-B14F-4D97-AF65-F5344CB8AC3E}">
        <p14:creationId xmlns:p14="http://schemas.microsoft.com/office/powerpoint/2010/main" val="23159140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959A77-3DD3-4875-8E66-53E0532FD1E8}"/>
              </a:ext>
            </a:extLst>
          </p:cNvPr>
          <p:cNvSpPr>
            <a:spLocks noGrp="1"/>
          </p:cNvSpPr>
          <p:nvPr>
            <p:ph type="title"/>
          </p:nvPr>
        </p:nvSpPr>
        <p:spPr>
          <a:xfrm>
            <a:off x="2636050" y="2895600"/>
            <a:ext cx="8526834" cy="1400530"/>
          </a:xfrm>
        </p:spPr>
        <p:txBody>
          <a:bodyPr/>
          <a:lstStyle/>
          <a:p>
            <a:r>
              <a:rPr lang="en-US" sz="4800" dirty="0">
                <a:solidFill>
                  <a:schemeClr val="bg2">
                    <a:lumMod val="50000"/>
                  </a:schemeClr>
                </a:solidFill>
              </a:rPr>
              <a:t>Planned Giving</a:t>
            </a:r>
            <a:endParaRPr lang="en-US" sz="4800" dirty="0"/>
          </a:p>
        </p:txBody>
      </p:sp>
      <p:sp>
        <p:nvSpPr>
          <p:cNvPr id="4" name="Slide Number Placeholder 3">
            <a:extLst>
              <a:ext uri="{FF2B5EF4-FFF2-40B4-BE49-F238E27FC236}">
                <a16:creationId xmlns:a16="http://schemas.microsoft.com/office/drawing/2014/main" id="{2155B34E-C8E2-4470-904F-5DEFC72C1920}"/>
              </a:ext>
            </a:extLst>
          </p:cNvPr>
          <p:cNvSpPr>
            <a:spLocks noGrp="1"/>
          </p:cNvSpPr>
          <p:nvPr>
            <p:ph type="sldNum" sz="quarter" idx="12"/>
          </p:nvPr>
        </p:nvSpPr>
        <p:spPr/>
        <p:txBody>
          <a:bodyPr/>
          <a:lstStyle/>
          <a:p>
            <a:fld id="{D57F1E4F-1CFF-5643-939E-02111984F565}" type="slidenum">
              <a:rPr lang="en-US" smtClean="0"/>
              <a:t>10</a:t>
            </a:fld>
            <a:endParaRPr lang="en-US" dirty="0"/>
          </a:p>
        </p:txBody>
      </p:sp>
    </p:spTree>
    <p:extLst>
      <p:ext uri="{BB962C8B-B14F-4D97-AF65-F5344CB8AC3E}">
        <p14:creationId xmlns:p14="http://schemas.microsoft.com/office/powerpoint/2010/main" val="15336959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155B34E-C8E2-4470-904F-5DEFC72C1920}"/>
              </a:ext>
            </a:extLst>
          </p:cNvPr>
          <p:cNvSpPr>
            <a:spLocks noGrp="1"/>
          </p:cNvSpPr>
          <p:nvPr>
            <p:ph type="sldNum" sz="quarter" idx="12"/>
          </p:nvPr>
        </p:nvSpPr>
        <p:spPr/>
        <p:txBody>
          <a:bodyPr/>
          <a:lstStyle/>
          <a:p>
            <a:fld id="{D57F1E4F-1CFF-5643-939E-02111984F565}" type="slidenum">
              <a:rPr lang="en-US" smtClean="0"/>
              <a:t>11</a:t>
            </a:fld>
            <a:endParaRPr lang="en-US" dirty="0"/>
          </a:p>
        </p:txBody>
      </p:sp>
      <p:sp>
        <p:nvSpPr>
          <p:cNvPr id="6" name="Rectangle 1027">
            <a:extLst>
              <a:ext uri="{FF2B5EF4-FFF2-40B4-BE49-F238E27FC236}">
                <a16:creationId xmlns:a16="http://schemas.microsoft.com/office/drawing/2014/main" id="{9B02AC7A-9FF0-4030-900F-78F167D57208}"/>
              </a:ext>
            </a:extLst>
          </p:cNvPr>
          <p:cNvSpPr txBox="1">
            <a:spLocks noChangeArrowheads="1"/>
          </p:cNvSpPr>
          <p:nvPr/>
        </p:nvSpPr>
        <p:spPr>
          <a:xfrm>
            <a:off x="1981200" y="1981200"/>
            <a:ext cx="8940800" cy="4449762"/>
          </a:xfrm>
          <a:prstGeom prst="rect">
            <a:avLst/>
          </a:prstGeom>
        </p:spPr>
        <p:txBody>
          <a:bodyPr vert="horz" lIns="91440" tIns="45720" rIns="91440" bIns="45720" rtlCol="0">
            <a:normAutofit lnSpcReduction="10000"/>
          </a:bodyPr>
          <a:lstStyle>
            <a:lvl1pPr marL="342900" indent="-342900" algn="l" defTabSz="457200" rtl="0" eaLnBrk="1" latinLnBrk="0" hangingPunct="1">
              <a:spcBef>
                <a:spcPts val="1000"/>
              </a:spcBef>
              <a:spcAft>
                <a:spcPts val="0"/>
              </a:spcAft>
              <a:buClr>
                <a:schemeClr val="bg2">
                  <a:lumMod val="40000"/>
                  <a:lumOff val="60000"/>
                </a:schemeClr>
              </a:buClr>
              <a:buSzPct val="80000"/>
              <a:buFontTx/>
              <a:buBlip>
                <a:blip r:embed="rId2"/>
              </a:buBlip>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SF NS Symbols Regular"/>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SF NS Symbols Regular"/>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SF NS Symbols Regular"/>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SF NS Symbols Regular"/>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algn="ctr">
              <a:buFontTx/>
              <a:buNone/>
              <a:defRPr/>
            </a:pPr>
            <a:r>
              <a:rPr lang="en-US" altLang="en-US" sz="2800" dirty="0">
                <a:solidFill>
                  <a:schemeClr val="bg1"/>
                </a:solidFill>
              </a:rPr>
              <a:t>“The Minister of the congregation is directed to instruct the people, from time to time, about the duty of Christian parents to make prudent provision for the well-being of their families, and of all persons to make wills, while they are in health, arranging for the disposal of their temporal goods, not neglecting, if they are able, to leave bequests for religious and charitable uses.”</a:t>
            </a:r>
          </a:p>
          <a:p>
            <a:pPr algn="ctr">
              <a:buFontTx/>
              <a:buNone/>
              <a:defRPr/>
            </a:pPr>
            <a:endParaRPr lang="en-US" altLang="en-US" sz="2800" dirty="0">
              <a:solidFill>
                <a:schemeClr val="bg1"/>
              </a:solidFill>
            </a:endParaRPr>
          </a:p>
          <a:p>
            <a:pPr algn="r">
              <a:buFontTx/>
              <a:buNone/>
              <a:defRPr/>
            </a:pPr>
            <a:r>
              <a:rPr lang="en-US" altLang="en-US" dirty="0">
                <a:solidFill>
                  <a:schemeClr val="bg1"/>
                </a:solidFill>
              </a:rPr>
              <a:t>- The Book of Common Prayer, Page 445</a:t>
            </a:r>
          </a:p>
        </p:txBody>
      </p:sp>
    </p:spTree>
    <p:extLst>
      <p:ext uri="{BB962C8B-B14F-4D97-AF65-F5344CB8AC3E}">
        <p14:creationId xmlns:p14="http://schemas.microsoft.com/office/powerpoint/2010/main" val="16105850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AA7D3640-DAF1-45FF-B539-5BB897FB489C}"/>
              </a:ext>
            </a:extLst>
          </p:cNvPr>
          <p:cNvSpPr>
            <a:spLocks noGrp="1" noChangeArrowheads="1"/>
          </p:cNvSpPr>
          <p:nvPr>
            <p:ph type="title"/>
          </p:nvPr>
        </p:nvSpPr>
        <p:spPr>
          <a:xfrm>
            <a:off x="1524000" y="168275"/>
            <a:ext cx="9144000" cy="1143000"/>
          </a:xfrm>
        </p:spPr>
        <p:txBody>
          <a:bodyPr/>
          <a:lstStyle/>
          <a:p>
            <a:pPr eaLnBrk="1" hangingPunct="1">
              <a:defRPr/>
            </a:pPr>
            <a:r>
              <a:rPr lang="en-US" altLang="en-US" dirty="0"/>
              <a:t> What is Planned Giving?</a:t>
            </a:r>
          </a:p>
        </p:txBody>
      </p:sp>
      <p:sp>
        <p:nvSpPr>
          <p:cNvPr id="26627" name="Rectangle 6">
            <a:extLst>
              <a:ext uri="{FF2B5EF4-FFF2-40B4-BE49-F238E27FC236}">
                <a16:creationId xmlns:a16="http://schemas.microsoft.com/office/drawing/2014/main" id="{F9BB57D4-DCC8-4378-B40E-1372B4C14F13}"/>
              </a:ext>
            </a:extLst>
          </p:cNvPr>
          <p:cNvSpPr txBox="1">
            <a:spLocks noChangeArrowheads="1"/>
          </p:cNvSpPr>
          <p:nvPr/>
        </p:nvSpPr>
        <p:spPr bwMode="auto">
          <a:xfrm>
            <a:off x="1905000" y="1828800"/>
            <a:ext cx="8985250" cy="5143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Ins="45720"/>
          <a:lstStyle>
            <a:lvl1pPr marL="336550" indent="-336550">
              <a:lnSpc>
                <a:spcPct val="90000"/>
              </a:lnSpc>
              <a:spcBef>
                <a:spcPct val="50000"/>
              </a:spcBef>
              <a:buClr>
                <a:schemeClr val="tx1"/>
              </a:buClr>
              <a:buChar char="•"/>
              <a:defRPr sz="3600" b="1">
                <a:solidFill>
                  <a:schemeClr val="tx1"/>
                </a:solidFill>
                <a:latin typeface="Arial" panose="020B0604020202020204" pitchFamily="34" charset="0"/>
              </a:defRPr>
            </a:lvl1pPr>
            <a:lvl2pPr marL="736600" indent="-285750">
              <a:lnSpc>
                <a:spcPct val="125000"/>
              </a:lnSpc>
              <a:spcBef>
                <a:spcPct val="20000"/>
              </a:spcBef>
              <a:buClr>
                <a:schemeClr val="tx1"/>
              </a:buClr>
              <a:buChar char="•"/>
              <a:defRPr sz="3200">
                <a:solidFill>
                  <a:schemeClr val="tx1"/>
                </a:solidFill>
                <a:latin typeface="Arial" panose="020B0604020202020204" pitchFamily="34" charset="0"/>
              </a:defRPr>
            </a:lvl2pPr>
            <a:lvl3pPr marL="1079500" indent="-228600">
              <a:lnSpc>
                <a:spcPct val="125000"/>
              </a:lnSpc>
              <a:spcBef>
                <a:spcPct val="20000"/>
              </a:spcBef>
              <a:buClr>
                <a:schemeClr val="tx1"/>
              </a:buClr>
              <a:buChar char="•"/>
              <a:defRPr sz="2800">
                <a:solidFill>
                  <a:schemeClr val="tx1"/>
                </a:solidFill>
                <a:latin typeface="Arial" panose="020B0604020202020204" pitchFamily="34" charset="0"/>
              </a:defRPr>
            </a:lvl3pPr>
            <a:lvl4pPr marL="1422400" indent="-228600">
              <a:lnSpc>
                <a:spcPct val="125000"/>
              </a:lnSpc>
              <a:spcBef>
                <a:spcPct val="20000"/>
              </a:spcBef>
              <a:buClr>
                <a:schemeClr val="tx1"/>
              </a:buClr>
              <a:buChar char="•"/>
              <a:defRPr sz="2400">
                <a:solidFill>
                  <a:schemeClr val="tx1"/>
                </a:solidFill>
                <a:latin typeface="Arial" panose="020B0604020202020204" pitchFamily="34" charset="0"/>
              </a:defRPr>
            </a:lvl4pPr>
            <a:lvl5pPr marL="1762125" indent="-225425">
              <a:lnSpc>
                <a:spcPct val="125000"/>
              </a:lnSpc>
              <a:spcBef>
                <a:spcPct val="20000"/>
              </a:spcBef>
              <a:buClr>
                <a:schemeClr val="tx1"/>
              </a:buClr>
              <a:buChar char="•"/>
              <a:defRPr sz="2400">
                <a:solidFill>
                  <a:schemeClr val="tx1"/>
                </a:solidFill>
                <a:latin typeface="Arial" panose="020B0604020202020204" pitchFamily="34" charset="0"/>
              </a:defRPr>
            </a:lvl5pPr>
            <a:lvl6pPr marL="2219325" indent="-225425" eaLnBrk="0" fontAlgn="base" hangingPunct="0">
              <a:lnSpc>
                <a:spcPct val="125000"/>
              </a:lnSpc>
              <a:spcBef>
                <a:spcPct val="20000"/>
              </a:spcBef>
              <a:spcAft>
                <a:spcPct val="0"/>
              </a:spcAft>
              <a:buClr>
                <a:schemeClr val="tx1"/>
              </a:buClr>
              <a:buChar char="•"/>
              <a:defRPr sz="2400">
                <a:solidFill>
                  <a:schemeClr val="tx1"/>
                </a:solidFill>
                <a:latin typeface="Arial" panose="020B0604020202020204" pitchFamily="34" charset="0"/>
              </a:defRPr>
            </a:lvl6pPr>
            <a:lvl7pPr marL="2676525" indent="-225425" eaLnBrk="0" fontAlgn="base" hangingPunct="0">
              <a:lnSpc>
                <a:spcPct val="125000"/>
              </a:lnSpc>
              <a:spcBef>
                <a:spcPct val="20000"/>
              </a:spcBef>
              <a:spcAft>
                <a:spcPct val="0"/>
              </a:spcAft>
              <a:buClr>
                <a:schemeClr val="tx1"/>
              </a:buClr>
              <a:buChar char="•"/>
              <a:defRPr sz="2400">
                <a:solidFill>
                  <a:schemeClr val="tx1"/>
                </a:solidFill>
                <a:latin typeface="Arial" panose="020B0604020202020204" pitchFamily="34" charset="0"/>
              </a:defRPr>
            </a:lvl7pPr>
            <a:lvl8pPr marL="3133725" indent="-225425" eaLnBrk="0" fontAlgn="base" hangingPunct="0">
              <a:lnSpc>
                <a:spcPct val="125000"/>
              </a:lnSpc>
              <a:spcBef>
                <a:spcPct val="20000"/>
              </a:spcBef>
              <a:spcAft>
                <a:spcPct val="0"/>
              </a:spcAft>
              <a:buClr>
                <a:schemeClr val="tx1"/>
              </a:buClr>
              <a:buChar char="•"/>
              <a:defRPr sz="2400">
                <a:solidFill>
                  <a:schemeClr val="tx1"/>
                </a:solidFill>
                <a:latin typeface="Arial" panose="020B0604020202020204" pitchFamily="34" charset="0"/>
              </a:defRPr>
            </a:lvl8pPr>
            <a:lvl9pPr marL="3590925" indent="-225425" eaLnBrk="0" fontAlgn="base" hangingPunct="0">
              <a:lnSpc>
                <a:spcPct val="125000"/>
              </a:lnSpc>
              <a:spcBef>
                <a:spcPct val="20000"/>
              </a:spcBef>
              <a:spcAft>
                <a:spcPct val="0"/>
              </a:spcAft>
              <a:buClr>
                <a:schemeClr val="tx1"/>
              </a:buClr>
              <a:buChar char="•"/>
              <a:defRPr sz="2400">
                <a:solidFill>
                  <a:schemeClr val="tx1"/>
                </a:solidFill>
                <a:latin typeface="Arial" panose="020B0604020202020204" pitchFamily="34" charset="0"/>
              </a:defRPr>
            </a:lvl9pPr>
          </a:lstStyle>
          <a:p>
            <a:pPr eaLnBrk="1" hangingPunct="1">
              <a:lnSpc>
                <a:spcPct val="80000"/>
              </a:lnSpc>
              <a:buClr>
                <a:schemeClr val="bg2">
                  <a:lumMod val="40000"/>
                  <a:lumOff val="60000"/>
                </a:schemeClr>
              </a:buClr>
              <a:buFont typeface="Wingdings 2" panose="05020102010507070707" pitchFamily="18" charset="2"/>
              <a:buChar char=""/>
            </a:pPr>
            <a:r>
              <a:rPr lang="en-US" altLang="en-US" sz="2400" b="0" dirty="0">
                <a:solidFill>
                  <a:schemeClr val="bg1"/>
                </a:solidFill>
              </a:rPr>
              <a:t>Planned Giving – ways in which various future gifts can be made to the Church utilizing different vehicles </a:t>
            </a:r>
          </a:p>
          <a:p>
            <a:pPr eaLnBrk="1" hangingPunct="1">
              <a:lnSpc>
                <a:spcPct val="80000"/>
              </a:lnSpc>
              <a:buClr>
                <a:schemeClr val="bg2">
                  <a:lumMod val="40000"/>
                  <a:lumOff val="60000"/>
                </a:schemeClr>
              </a:buClr>
              <a:buFont typeface="Wingdings 2" panose="05020102010507070707" pitchFamily="18" charset="2"/>
              <a:buChar char=""/>
            </a:pPr>
            <a:endParaRPr lang="en-US" altLang="en-US" sz="2400" b="0" dirty="0">
              <a:solidFill>
                <a:schemeClr val="bg1"/>
              </a:solidFill>
            </a:endParaRPr>
          </a:p>
          <a:p>
            <a:pPr eaLnBrk="1" hangingPunct="1">
              <a:lnSpc>
                <a:spcPct val="80000"/>
              </a:lnSpc>
              <a:buClr>
                <a:schemeClr val="bg2">
                  <a:lumMod val="40000"/>
                  <a:lumOff val="60000"/>
                </a:schemeClr>
              </a:buClr>
              <a:buFont typeface="Wingdings 2" panose="05020102010507070707" pitchFamily="18" charset="2"/>
              <a:buChar char=""/>
            </a:pPr>
            <a:r>
              <a:rPr lang="en-US" altLang="en-US" sz="2400" b="0" dirty="0">
                <a:solidFill>
                  <a:schemeClr val="bg1"/>
                </a:solidFill>
              </a:rPr>
              <a:t>The process may involve Estate Planning – advice from legal and tax counsel in strongly advised</a:t>
            </a:r>
          </a:p>
          <a:p>
            <a:pPr eaLnBrk="1" hangingPunct="1">
              <a:lnSpc>
                <a:spcPct val="80000"/>
              </a:lnSpc>
              <a:buClr>
                <a:schemeClr val="bg2">
                  <a:lumMod val="40000"/>
                  <a:lumOff val="60000"/>
                </a:schemeClr>
              </a:buClr>
              <a:buFont typeface="Wingdings 2" panose="05020102010507070707" pitchFamily="18" charset="2"/>
              <a:buChar char=""/>
            </a:pPr>
            <a:endParaRPr lang="en-US" altLang="en-US" sz="2400" b="0" dirty="0">
              <a:solidFill>
                <a:schemeClr val="bg1"/>
              </a:solidFill>
            </a:endParaRPr>
          </a:p>
          <a:p>
            <a:pPr eaLnBrk="1" hangingPunct="1">
              <a:lnSpc>
                <a:spcPct val="80000"/>
              </a:lnSpc>
              <a:buClr>
                <a:schemeClr val="bg2">
                  <a:lumMod val="40000"/>
                  <a:lumOff val="60000"/>
                </a:schemeClr>
              </a:buClr>
              <a:buFont typeface="Wingdings 2" panose="05020102010507070707" pitchFamily="18" charset="2"/>
              <a:buChar char=""/>
            </a:pPr>
            <a:r>
              <a:rPr lang="en-US" altLang="en-US" sz="2400" b="0" dirty="0">
                <a:solidFill>
                  <a:schemeClr val="bg1"/>
                </a:solidFill>
              </a:rPr>
              <a:t>Planned Gifts are often associated with legacy giving as the gift(s) can impact future generations</a:t>
            </a:r>
          </a:p>
          <a:p>
            <a:pPr eaLnBrk="1" hangingPunct="1">
              <a:lnSpc>
                <a:spcPct val="80000"/>
              </a:lnSpc>
            </a:pPr>
            <a:endParaRPr lang="en-US" altLang="en-US" sz="2800" b="0" dirty="0">
              <a:solidFill>
                <a:schemeClr val="bg1"/>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AA7D3640-DAF1-45FF-B539-5BB897FB489C}"/>
              </a:ext>
            </a:extLst>
          </p:cNvPr>
          <p:cNvSpPr>
            <a:spLocks noGrp="1" noChangeArrowheads="1"/>
          </p:cNvSpPr>
          <p:nvPr>
            <p:ph type="title"/>
          </p:nvPr>
        </p:nvSpPr>
        <p:spPr>
          <a:xfrm>
            <a:off x="1524000" y="168275"/>
            <a:ext cx="9144000" cy="1143000"/>
          </a:xfrm>
        </p:spPr>
        <p:txBody>
          <a:bodyPr/>
          <a:lstStyle/>
          <a:p>
            <a:pPr eaLnBrk="1" hangingPunct="1">
              <a:defRPr/>
            </a:pPr>
            <a:r>
              <a:rPr lang="en-US" altLang="en-US" dirty="0"/>
              <a:t> Common Planned Giving Vehicles</a:t>
            </a:r>
          </a:p>
        </p:txBody>
      </p:sp>
      <p:sp>
        <p:nvSpPr>
          <p:cNvPr id="5" name="Rectangle 3">
            <a:extLst>
              <a:ext uri="{FF2B5EF4-FFF2-40B4-BE49-F238E27FC236}">
                <a16:creationId xmlns:a16="http://schemas.microsoft.com/office/drawing/2014/main" id="{057677A1-F188-4446-BFE5-EDE6C62E3469}"/>
              </a:ext>
            </a:extLst>
          </p:cNvPr>
          <p:cNvSpPr>
            <a:spLocks noChangeArrowheads="1"/>
          </p:cNvSpPr>
          <p:nvPr/>
        </p:nvSpPr>
        <p:spPr bwMode="auto">
          <a:xfrm>
            <a:off x="2133600" y="1143000"/>
            <a:ext cx="8229600" cy="5427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defRPr sz="2400">
                <a:solidFill>
                  <a:schemeClr val="tx1"/>
                </a:solidFill>
                <a:latin typeface="Tahoma" panose="020B0604030504040204" pitchFamily="34" charset="0"/>
              </a:defRPr>
            </a:lvl1pPr>
            <a:lvl2pPr marL="692150" indent="-347663">
              <a:defRPr sz="2400">
                <a:solidFill>
                  <a:schemeClr val="tx1"/>
                </a:solidFill>
                <a:latin typeface="Tahoma" panose="020B0604030504040204" pitchFamily="34" charset="0"/>
              </a:defRPr>
            </a:lvl2pPr>
            <a:lvl3pPr marL="1143000" indent="-228600">
              <a:defRPr sz="2400">
                <a:solidFill>
                  <a:schemeClr val="tx1"/>
                </a:solidFill>
                <a:latin typeface="Tahoma" panose="020B0604030504040204" pitchFamily="34" charset="0"/>
              </a:defRPr>
            </a:lvl3pPr>
            <a:lvl4pPr marL="1600200" indent="-228600">
              <a:defRPr sz="2400">
                <a:solidFill>
                  <a:schemeClr val="tx1"/>
                </a:solidFill>
                <a:latin typeface="Tahoma" panose="020B0604030504040204" pitchFamily="34" charset="0"/>
              </a:defRPr>
            </a:lvl4pPr>
            <a:lvl5pPr marL="2057400" indent="-22860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defTabSz="914400" fontAlgn="base">
              <a:spcBef>
                <a:spcPct val="20000"/>
              </a:spcBef>
              <a:spcAft>
                <a:spcPct val="0"/>
              </a:spcAft>
              <a:buClr>
                <a:schemeClr val="bg2">
                  <a:lumMod val="40000"/>
                  <a:lumOff val="60000"/>
                </a:schemeClr>
              </a:buClr>
              <a:buSzPct val="70000"/>
              <a:buFont typeface="Wingdings 2" panose="05020102010507070707" pitchFamily="18" charset="2"/>
              <a:buChar char=""/>
            </a:pPr>
            <a:r>
              <a:rPr lang="en-US" altLang="en-US" dirty="0">
                <a:solidFill>
                  <a:schemeClr val="bg1"/>
                </a:solidFill>
                <a:latin typeface="Arial" panose="020B0604020202020204" pitchFamily="34" charset="0"/>
              </a:rPr>
              <a:t>Bequest in a Will – source of 80% of planned gifts</a:t>
            </a:r>
          </a:p>
          <a:p>
            <a:pPr defTabSz="914400" fontAlgn="base">
              <a:spcBef>
                <a:spcPct val="20000"/>
              </a:spcBef>
              <a:spcAft>
                <a:spcPct val="0"/>
              </a:spcAft>
              <a:buClr>
                <a:schemeClr val="bg2">
                  <a:lumMod val="40000"/>
                  <a:lumOff val="60000"/>
                </a:schemeClr>
              </a:buClr>
              <a:buSzPct val="70000"/>
              <a:buFont typeface="Wingdings 2" panose="05020102010507070707" pitchFamily="18" charset="2"/>
              <a:buChar char=""/>
            </a:pPr>
            <a:endParaRPr lang="en-US" altLang="en-US" sz="1400" dirty="0">
              <a:solidFill>
                <a:schemeClr val="bg1"/>
              </a:solidFill>
              <a:latin typeface="Arial" panose="020B0604020202020204" pitchFamily="34" charset="0"/>
            </a:endParaRPr>
          </a:p>
          <a:p>
            <a:pPr defTabSz="914400" fontAlgn="base">
              <a:spcBef>
                <a:spcPct val="20000"/>
              </a:spcBef>
              <a:spcAft>
                <a:spcPct val="0"/>
              </a:spcAft>
              <a:buClr>
                <a:schemeClr val="bg2">
                  <a:lumMod val="40000"/>
                  <a:lumOff val="60000"/>
                </a:schemeClr>
              </a:buClr>
              <a:buSzPct val="70000"/>
              <a:buFont typeface="Wingdings 2" panose="05020102010507070707" pitchFamily="18" charset="2"/>
              <a:buChar char=""/>
            </a:pPr>
            <a:r>
              <a:rPr lang="en-US" altLang="en-US" dirty="0">
                <a:solidFill>
                  <a:schemeClr val="bg1"/>
                </a:solidFill>
                <a:latin typeface="Arial" panose="020B0604020202020204" pitchFamily="34" charset="0"/>
              </a:rPr>
              <a:t>Lifetime Gifts – guidance from legal tax counsel advised</a:t>
            </a:r>
          </a:p>
          <a:p>
            <a:pPr lvl="1" defTabSz="914400" fontAlgn="base">
              <a:spcBef>
                <a:spcPct val="20000"/>
              </a:spcBef>
              <a:spcAft>
                <a:spcPct val="0"/>
              </a:spcAft>
              <a:buClr>
                <a:schemeClr val="bg2">
                  <a:lumMod val="40000"/>
                  <a:lumOff val="60000"/>
                </a:schemeClr>
              </a:buClr>
              <a:buSzPct val="70000"/>
              <a:buFont typeface="Arial" panose="020B0604020202020204" pitchFamily="34" charset="0"/>
              <a:buChar char="•"/>
            </a:pPr>
            <a:r>
              <a:rPr lang="en-US" altLang="en-US" sz="2000" dirty="0">
                <a:solidFill>
                  <a:schemeClr val="bg1"/>
                </a:solidFill>
                <a:latin typeface="Arial" panose="020B0604020202020204" pitchFamily="34" charset="0"/>
              </a:rPr>
              <a:t>Outright Gifts</a:t>
            </a:r>
          </a:p>
          <a:p>
            <a:pPr lvl="1" defTabSz="914400" fontAlgn="base">
              <a:spcBef>
                <a:spcPct val="20000"/>
              </a:spcBef>
              <a:spcAft>
                <a:spcPct val="0"/>
              </a:spcAft>
              <a:buClr>
                <a:schemeClr val="bg2">
                  <a:lumMod val="40000"/>
                  <a:lumOff val="60000"/>
                </a:schemeClr>
              </a:buClr>
              <a:buSzPct val="70000"/>
              <a:buFont typeface="Arial" panose="020B0604020202020204" pitchFamily="34" charset="0"/>
              <a:buChar char="•"/>
            </a:pPr>
            <a:r>
              <a:rPr lang="en-US" altLang="en-US" sz="2000" dirty="0">
                <a:solidFill>
                  <a:schemeClr val="bg1"/>
                </a:solidFill>
                <a:latin typeface="Arial" panose="020B0604020202020204" pitchFamily="34" charset="0"/>
              </a:rPr>
              <a:t>Charitable Annuities (more complex)</a:t>
            </a:r>
          </a:p>
          <a:p>
            <a:pPr marL="914400" lvl="2" indent="0" defTabSz="914400" fontAlgn="base">
              <a:spcBef>
                <a:spcPct val="20000"/>
              </a:spcBef>
              <a:spcAft>
                <a:spcPct val="0"/>
              </a:spcAft>
              <a:buClr>
                <a:schemeClr val="bg2">
                  <a:lumMod val="40000"/>
                  <a:lumOff val="60000"/>
                </a:schemeClr>
              </a:buClr>
              <a:buSzPct val="70000"/>
            </a:pPr>
            <a:r>
              <a:rPr lang="en-US" altLang="en-US" sz="2000" dirty="0">
                <a:solidFill>
                  <a:schemeClr val="bg1"/>
                </a:solidFill>
                <a:latin typeface="Arial" panose="020B0604020202020204" pitchFamily="34" charset="0"/>
              </a:rPr>
              <a:t>- fixed income for life</a:t>
            </a:r>
          </a:p>
          <a:p>
            <a:pPr marL="344487" lvl="1" indent="0" defTabSz="914400" fontAlgn="base">
              <a:spcBef>
                <a:spcPct val="20000"/>
              </a:spcBef>
              <a:spcAft>
                <a:spcPct val="0"/>
              </a:spcAft>
              <a:buClr>
                <a:schemeClr val="bg2">
                  <a:lumMod val="40000"/>
                  <a:lumOff val="60000"/>
                </a:schemeClr>
              </a:buClr>
              <a:buSzPct val="70000"/>
            </a:pPr>
            <a:r>
              <a:rPr lang="en-US" altLang="en-US" sz="2000" dirty="0">
                <a:solidFill>
                  <a:schemeClr val="bg1"/>
                </a:solidFill>
                <a:latin typeface="Arial" panose="020B0604020202020204" pitchFamily="34" charset="0"/>
              </a:rPr>
              <a:t>   	- remainder or lead</a:t>
            </a:r>
          </a:p>
          <a:p>
            <a:pPr marL="344487" lvl="1" indent="0" defTabSz="914400" fontAlgn="base">
              <a:spcBef>
                <a:spcPct val="20000"/>
              </a:spcBef>
              <a:spcAft>
                <a:spcPct val="0"/>
              </a:spcAft>
              <a:buClr>
                <a:schemeClr val="bg2">
                  <a:lumMod val="40000"/>
                  <a:lumOff val="60000"/>
                </a:schemeClr>
              </a:buClr>
              <a:buSzPct val="70000"/>
            </a:pPr>
            <a:r>
              <a:rPr lang="en-US" altLang="en-US" sz="2000" dirty="0">
                <a:solidFill>
                  <a:schemeClr val="bg1"/>
                </a:solidFill>
                <a:latin typeface="Arial" panose="020B0604020202020204" pitchFamily="34" charset="0"/>
              </a:rPr>
              <a:t>        - chartable tax deductions can be taken with lifetime gifts</a:t>
            </a:r>
          </a:p>
          <a:p>
            <a:pPr lvl="1" defTabSz="914400" fontAlgn="base">
              <a:spcBef>
                <a:spcPct val="20000"/>
              </a:spcBef>
              <a:spcAft>
                <a:spcPct val="0"/>
              </a:spcAft>
              <a:buClr>
                <a:schemeClr val="bg2">
                  <a:lumMod val="40000"/>
                  <a:lumOff val="60000"/>
                </a:schemeClr>
              </a:buClr>
              <a:buSzPct val="70000"/>
              <a:buFont typeface="Wingdings 2" panose="05020102010507070707" pitchFamily="18" charset="2"/>
              <a:buChar char=""/>
            </a:pPr>
            <a:endParaRPr lang="en-US" altLang="en-US" sz="1400" dirty="0">
              <a:solidFill>
                <a:schemeClr val="bg1"/>
              </a:solidFill>
              <a:latin typeface="Arial" panose="020B0604020202020204" pitchFamily="34" charset="0"/>
            </a:endParaRPr>
          </a:p>
          <a:p>
            <a:pPr defTabSz="914400" fontAlgn="base">
              <a:spcBef>
                <a:spcPct val="20000"/>
              </a:spcBef>
              <a:spcAft>
                <a:spcPct val="0"/>
              </a:spcAft>
              <a:buClr>
                <a:schemeClr val="bg2">
                  <a:lumMod val="40000"/>
                  <a:lumOff val="60000"/>
                </a:schemeClr>
              </a:buClr>
              <a:buSzPct val="70000"/>
              <a:buFont typeface="Wingdings 2" panose="05020102010507070707" pitchFamily="18" charset="2"/>
              <a:buChar char=""/>
            </a:pPr>
            <a:r>
              <a:rPr lang="en-US" altLang="en-US" dirty="0">
                <a:solidFill>
                  <a:schemeClr val="bg1"/>
                </a:solidFill>
                <a:latin typeface="Arial" panose="020B0604020202020204" pitchFamily="34" charset="0"/>
              </a:rPr>
              <a:t>Gifts by Beneficiary Designation</a:t>
            </a:r>
          </a:p>
          <a:p>
            <a:pPr lvl="1" defTabSz="914400" fontAlgn="base">
              <a:spcBef>
                <a:spcPct val="20000"/>
              </a:spcBef>
              <a:spcAft>
                <a:spcPct val="0"/>
              </a:spcAft>
              <a:buClr>
                <a:schemeClr val="bg2">
                  <a:lumMod val="40000"/>
                  <a:lumOff val="60000"/>
                </a:schemeClr>
              </a:buClr>
              <a:buSzPct val="70000"/>
              <a:buFont typeface="Arial" panose="020B0604020202020204" pitchFamily="34" charset="0"/>
              <a:buChar char="•"/>
            </a:pPr>
            <a:r>
              <a:rPr lang="en-US" altLang="en-US" sz="2000" dirty="0">
                <a:solidFill>
                  <a:schemeClr val="bg1"/>
                </a:solidFill>
                <a:latin typeface="Arial" panose="020B0604020202020204" pitchFamily="34" charset="0"/>
              </a:rPr>
              <a:t>Life Insurance Policy</a:t>
            </a:r>
          </a:p>
          <a:p>
            <a:pPr lvl="1" defTabSz="914400" fontAlgn="base">
              <a:spcBef>
                <a:spcPct val="20000"/>
              </a:spcBef>
              <a:spcAft>
                <a:spcPct val="0"/>
              </a:spcAft>
              <a:buClr>
                <a:schemeClr val="bg2">
                  <a:lumMod val="40000"/>
                  <a:lumOff val="60000"/>
                </a:schemeClr>
              </a:buClr>
              <a:buSzPct val="70000"/>
              <a:buFont typeface="Arial" panose="020B0604020202020204" pitchFamily="34" charset="0"/>
              <a:buChar char="•"/>
            </a:pPr>
            <a:r>
              <a:rPr lang="en-US" altLang="en-US" sz="2000" dirty="0">
                <a:solidFill>
                  <a:schemeClr val="bg1"/>
                </a:solidFill>
                <a:latin typeface="Arial" panose="020B0604020202020204" pitchFamily="34" charset="0"/>
              </a:rPr>
              <a:t>Individual Retirement Account (IRA)</a:t>
            </a:r>
          </a:p>
          <a:p>
            <a:pPr lvl="1" defTabSz="914400" fontAlgn="base">
              <a:spcBef>
                <a:spcPct val="20000"/>
              </a:spcBef>
              <a:spcAft>
                <a:spcPct val="0"/>
              </a:spcAft>
              <a:buClr>
                <a:schemeClr val="bg2">
                  <a:lumMod val="40000"/>
                  <a:lumOff val="60000"/>
                </a:schemeClr>
              </a:buClr>
              <a:buSzPct val="70000"/>
              <a:buFont typeface="Arial" panose="020B0604020202020204" pitchFamily="34" charset="0"/>
              <a:buChar char="•"/>
            </a:pPr>
            <a:r>
              <a:rPr lang="en-US" altLang="en-US" sz="2000" dirty="0">
                <a:solidFill>
                  <a:schemeClr val="bg1"/>
                </a:solidFill>
                <a:latin typeface="Arial" panose="020B0604020202020204" pitchFamily="34" charset="0"/>
              </a:rPr>
              <a:t>401(k)</a:t>
            </a:r>
          </a:p>
          <a:p>
            <a:pPr lvl="1" defTabSz="914400" fontAlgn="base">
              <a:spcBef>
                <a:spcPct val="20000"/>
              </a:spcBef>
              <a:spcAft>
                <a:spcPct val="0"/>
              </a:spcAft>
              <a:buClr>
                <a:schemeClr val="bg2">
                  <a:lumMod val="40000"/>
                  <a:lumOff val="60000"/>
                </a:schemeClr>
              </a:buClr>
              <a:buSzPct val="70000"/>
              <a:buFont typeface="Arial" panose="020B0604020202020204" pitchFamily="34" charset="0"/>
              <a:buChar char="•"/>
            </a:pPr>
            <a:r>
              <a:rPr lang="en-US" altLang="en-US" sz="2000" dirty="0">
                <a:solidFill>
                  <a:schemeClr val="bg1"/>
                </a:solidFill>
                <a:latin typeface="Arial" panose="020B0604020202020204" pitchFamily="34" charset="0"/>
              </a:rPr>
              <a:t>403(b)</a:t>
            </a:r>
          </a:p>
          <a:p>
            <a:pPr lvl="1" defTabSz="914400" fontAlgn="base">
              <a:spcBef>
                <a:spcPct val="20000"/>
              </a:spcBef>
              <a:spcAft>
                <a:spcPct val="0"/>
              </a:spcAft>
              <a:buClr>
                <a:srgbClr val="669999"/>
              </a:buClr>
              <a:buSzPct val="70000"/>
              <a:buFont typeface="Wingdings" panose="05000000000000000000" pitchFamily="2" charset="2"/>
              <a:buChar char="l"/>
            </a:pPr>
            <a:endParaRPr lang="en-US" altLang="en-US" sz="2000" dirty="0">
              <a:solidFill>
                <a:schemeClr val="bg1"/>
              </a:solidFill>
              <a:latin typeface="Arial" panose="020B0604020202020204" pitchFamily="34" charset="0"/>
            </a:endParaRPr>
          </a:p>
          <a:p>
            <a:pPr lvl="1" defTabSz="914400" fontAlgn="base">
              <a:spcBef>
                <a:spcPct val="20000"/>
              </a:spcBef>
              <a:spcAft>
                <a:spcPct val="0"/>
              </a:spcAft>
              <a:buClr>
                <a:srgbClr val="669999"/>
              </a:buClr>
              <a:buSzPct val="70000"/>
            </a:pPr>
            <a:endParaRPr lang="en-US" altLang="en-US" sz="2000" dirty="0">
              <a:solidFill>
                <a:schemeClr val="bg1"/>
              </a:solidFill>
              <a:latin typeface="Arial" panose="020B0604020202020204" pitchFamily="34" charset="0"/>
            </a:endParaRPr>
          </a:p>
          <a:p>
            <a:pPr lvl="1" defTabSz="914400" fontAlgn="base">
              <a:spcBef>
                <a:spcPct val="20000"/>
              </a:spcBef>
              <a:spcAft>
                <a:spcPct val="0"/>
              </a:spcAft>
              <a:buClr>
                <a:srgbClr val="669999"/>
              </a:buClr>
              <a:buSzPct val="70000"/>
              <a:buFont typeface="Wingdings" panose="05000000000000000000" pitchFamily="2" charset="2"/>
              <a:buChar char="l"/>
            </a:pPr>
            <a:endParaRPr lang="en-US" altLang="en-US" sz="2000" dirty="0">
              <a:solidFill>
                <a:schemeClr val="bg1"/>
              </a:solidFill>
              <a:latin typeface="Arial" panose="020B0604020202020204" pitchFamily="34" charset="0"/>
            </a:endParaRPr>
          </a:p>
        </p:txBody>
      </p:sp>
    </p:spTree>
    <p:extLst>
      <p:ext uri="{BB962C8B-B14F-4D97-AF65-F5344CB8AC3E}">
        <p14:creationId xmlns:p14="http://schemas.microsoft.com/office/powerpoint/2010/main" val="36349952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a:extLst>
              <a:ext uri="{FF2B5EF4-FFF2-40B4-BE49-F238E27FC236}">
                <a16:creationId xmlns:a16="http://schemas.microsoft.com/office/drawing/2014/main" id="{CF4FE3FC-8F59-4B75-BB94-0DB9A49DC45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38" y="0"/>
            <a:ext cx="12199938"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ctangle 2">
            <a:extLst>
              <a:ext uri="{FF2B5EF4-FFF2-40B4-BE49-F238E27FC236}">
                <a16:creationId xmlns:a16="http://schemas.microsoft.com/office/drawing/2014/main" id="{74D3B251-C52E-470E-9471-F1FF5468DF21}"/>
              </a:ext>
            </a:extLst>
          </p:cNvPr>
          <p:cNvSpPr txBox="1">
            <a:spLocks noChangeArrowheads="1"/>
          </p:cNvSpPr>
          <p:nvPr/>
        </p:nvSpPr>
        <p:spPr bwMode="auto">
          <a:xfrm>
            <a:off x="-7938" y="3429000"/>
            <a:ext cx="12199938"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ctr" anchorCtr="0" compatLnSpc="1">
            <a:prstTxWarp prst="textNoShape">
              <a:avLst/>
            </a:prstTxWarp>
          </a:bodyPr>
          <a:lstStyle>
            <a:lvl1pPr algn="l" rtl="0" eaLnBrk="0" fontAlgn="base" hangingPunct="0">
              <a:lnSpc>
                <a:spcPct val="80000"/>
              </a:lnSpc>
              <a:spcBef>
                <a:spcPct val="0"/>
              </a:spcBef>
              <a:spcAft>
                <a:spcPct val="0"/>
              </a:spcAft>
              <a:defRPr sz="3800" b="1">
                <a:solidFill>
                  <a:schemeClr val="tx1"/>
                </a:solidFill>
                <a:latin typeface="+mj-lt"/>
                <a:ea typeface="+mj-ea"/>
                <a:cs typeface="+mj-cs"/>
              </a:defRPr>
            </a:lvl1pPr>
            <a:lvl2pPr algn="l" rtl="0" eaLnBrk="0" fontAlgn="base" hangingPunct="0">
              <a:lnSpc>
                <a:spcPct val="80000"/>
              </a:lnSpc>
              <a:spcBef>
                <a:spcPct val="0"/>
              </a:spcBef>
              <a:spcAft>
                <a:spcPct val="0"/>
              </a:spcAft>
              <a:defRPr sz="3800" b="1">
                <a:solidFill>
                  <a:schemeClr val="tx1"/>
                </a:solidFill>
                <a:latin typeface="Arial" charset="0"/>
              </a:defRPr>
            </a:lvl2pPr>
            <a:lvl3pPr algn="l" rtl="0" eaLnBrk="0" fontAlgn="base" hangingPunct="0">
              <a:lnSpc>
                <a:spcPct val="80000"/>
              </a:lnSpc>
              <a:spcBef>
                <a:spcPct val="0"/>
              </a:spcBef>
              <a:spcAft>
                <a:spcPct val="0"/>
              </a:spcAft>
              <a:defRPr sz="3800" b="1">
                <a:solidFill>
                  <a:schemeClr val="tx1"/>
                </a:solidFill>
                <a:latin typeface="Arial" charset="0"/>
              </a:defRPr>
            </a:lvl3pPr>
            <a:lvl4pPr algn="l" rtl="0" eaLnBrk="0" fontAlgn="base" hangingPunct="0">
              <a:lnSpc>
                <a:spcPct val="80000"/>
              </a:lnSpc>
              <a:spcBef>
                <a:spcPct val="0"/>
              </a:spcBef>
              <a:spcAft>
                <a:spcPct val="0"/>
              </a:spcAft>
              <a:defRPr sz="3800" b="1">
                <a:solidFill>
                  <a:schemeClr val="tx1"/>
                </a:solidFill>
                <a:latin typeface="Arial" charset="0"/>
              </a:defRPr>
            </a:lvl4pPr>
            <a:lvl5pPr algn="l" rtl="0" eaLnBrk="0" fontAlgn="base" hangingPunct="0">
              <a:lnSpc>
                <a:spcPct val="80000"/>
              </a:lnSpc>
              <a:spcBef>
                <a:spcPct val="0"/>
              </a:spcBef>
              <a:spcAft>
                <a:spcPct val="0"/>
              </a:spcAft>
              <a:defRPr sz="3800" b="1">
                <a:solidFill>
                  <a:schemeClr val="tx1"/>
                </a:solidFill>
                <a:latin typeface="Arial" charset="0"/>
              </a:defRPr>
            </a:lvl5pPr>
            <a:lvl6pPr marL="457200" algn="l" rtl="0" fontAlgn="base">
              <a:lnSpc>
                <a:spcPct val="80000"/>
              </a:lnSpc>
              <a:spcBef>
                <a:spcPct val="0"/>
              </a:spcBef>
              <a:spcAft>
                <a:spcPct val="0"/>
              </a:spcAft>
              <a:defRPr sz="3800" b="1">
                <a:solidFill>
                  <a:schemeClr val="tx1"/>
                </a:solidFill>
                <a:latin typeface="Arial" charset="0"/>
              </a:defRPr>
            </a:lvl6pPr>
            <a:lvl7pPr marL="914400" algn="l" rtl="0" fontAlgn="base">
              <a:lnSpc>
                <a:spcPct val="80000"/>
              </a:lnSpc>
              <a:spcBef>
                <a:spcPct val="0"/>
              </a:spcBef>
              <a:spcAft>
                <a:spcPct val="0"/>
              </a:spcAft>
              <a:defRPr sz="3800" b="1">
                <a:solidFill>
                  <a:schemeClr val="tx1"/>
                </a:solidFill>
                <a:latin typeface="Arial" charset="0"/>
              </a:defRPr>
            </a:lvl7pPr>
            <a:lvl8pPr marL="1371600" algn="l" rtl="0" fontAlgn="base">
              <a:lnSpc>
                <a:spcPct val="80000"/>
              </a:lnSpc>
              <a:spcBef>
                <a:spcPct val="0"/>
              </a:spcBef>
              <a:spcAft>
                <a:spcPct val="0"/>
              </a:spcAft>
              <a:defRPr sz="3800" b="1">
                <a:solidFill>
                  <a:schemeClr val="tx1"/>
                </a:solidFill>
                <a:latin typeface="Arial" charset="0"/>
              </a:defRPr>
            </a:lvl8pPr>
            <a:lvl9pPr marL="1828800" algn="l" rtl="0" fontAlgn="base">
              <a:lnSpc>
                <a:spcPct val="80000"/>
              </a:lnSpc>
              <a:spcBef>
                <a:spcPct val="0"/>
              </a:spcBef>
              <a:spcAft>
                <a:spcPct val="0"/>
              </a:spcAft>
              <a:defRPr sz="3800" b="1">
                <a:solidFill>
                  <a:schemeClr val="tx1"/>
                </a:solidFill>
                <a:latin typeface="Arial" charset="0"/>
              </a:defRPr>
            </a:lvl9pPr>
          </a:lstStyle>
          <a:p>
            <a:pPr marL="0" marR="0" lvl="0" indent="0" algn="ctr" defTabSz="914400" rtl="0" eaLnBrk="1" fontAlgn="base" latinLnBrk="0" hangingPunct="1">
              <a:lnSpc>
                <a:spcPct val="80000"/>
              </a:lnSpc>
              <a:spcBef>
                <a:spcPct val="0"/>
              </a:spcBef>
              <a:spcAft>
                <a:spcPct val="0"/>
              </a:spcAft>
              <a:buClrTx/>
              <a:buSzTx/>
              <a:buFontTx/>
              <a:buNone/>
              <a:tabLst/>
              <a:defRPr/>
            </a:pPr>
            <a:r>
              <a:rPr kumimoji="0" lang="en-US" sz="6400" b="1" i="0" u="none" strike="noStrike" kern="0" cap="none" spc="0" normalizeH="0" baseline="0" noProof="0" dirty="0">
                <a:ln>
                  <a:noFill/>
                </a:ln>
                <a:solidFill>
                  <a:srgbClr val="FFFF00"/>
                </a:solidFill>
                <a:effectLst>
                  <a:outerShdw blurRad="38100" dist="38100" dir="2700000" algn="tl">
                    <a:srgbClr val="000000">
                      <a:alpha val="43137"/>
                    </a:srgbClr>
                  </a:outerShdw>
                </a:effectLst>
                <a:uLnTx/>
                <a:uFillTx/>
                <a:latin typeface="Arial"/>
                <a:ea typeface="+mj-ea"/>
                <a:cs typeface="+mj-cs"/>
              </a:rPr>
              <a:t>The Current</a:t>
            </a:r>
            <a:br>
              <a:rPr kumimoji="0" lang="en-US" sz="6400" b="1" i="0" u="none" strike="noStrike" kern="0" cap="none" spc="0" normalizeH="0" baseline="0" noProof="0" dirty="0">
                <a:ln>
                  <a:noFill/>
                </a:ln>
                <a:solidFill>
                  <a:srgbClr val="FFFF00"/>
                </a:solidFill>
                <a:effectLst>
                  <a:outerShdw blurRad="38100" dist="38100" dir="2700000" algn="tl">
                    <a:srgbClr val="000000">
                      <a:alpha val="43137"/>
                    </a:srgbClr>
                  </a:outerShdw>
                </a:effectLst>
                <a:uLnTx/>
                <a:uFillTx/>
                <a:latin typeface="Arial"/>
                <a:ea typeface="+mj-ea"/>
                <a:cs typeface="+mj-cs"/>
              </a:rPr>
            </a:br>
            <a:r>
              <a:rPr kumimoji="0" lang="en-US" sz="6400" b="1" i="0" u="none" strike="noStrike" kern="0" cap="none" spc="0" normalizeH="0" baseline="0" noProof="0" dirty="0">
                <a:ln>
                  <a:noFill/>
                </a:ln>
                <a:solidFill>
                  <a:srgbClr val="FFFF00"/>
                </a:solidFill>
                <a:effectLst>
                  <a:outerShdw blurRad="38100" dist="38100" dir="2700000" algn="tl">
                    <a:srgbClr val="000000">
                      <a:alpha val="43137"/>
                    </a:srgbClr>
                  </a:outerShdw>
                </a:effectLst>
                <a:uLnTx/>
                <a:uFillTx/>
                <a:latin typeface="Arial"/>
                <a:ea typeface="+mj-ea"/>
                <a:cs typeface="+mj-cs"/>
              </a:rPr>
              <a:t>Giving Climate</a:t>
            </a:r>
          </a:p>
        </p:txBody>
      </p:sp>
    </p:spTree>
    <p:extLst>
      <p:ext uri="{BB962C8B-B14F-4D97-AF65-F5344CB8AC3E}">
        <p14:creationId xmlns:p14="http://schemas.microsoft.com/office/powerpoint/2010/main" val="793922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16451CB-2826-4B8A-9241-B923F2BA3FB9}"/>
              </a:ext>
            </a:extLst>
          </p:cNvPr>
          <p:cNvSpPr txBox="1"/>
          <p:nvPr/>
        </p:nvSpPr>
        <p:spPr>
          <a:xfrm>
            <a:off x="1522413" y="612776"/>
            <a:ext cx="9144001" cy="6848475"/>
          </a:xfrm>
          <a:prstGeom prst="rect">
            <a:avLst/>
          </a:prstGeom>
          <a:noFill/>
        </p:spPr>
        <p:txBody>
          <a:bodyPr>
            <a:spAutoFit/>
          </a:bodyPr>
          <a:lstStyle/>
          <a:p>
            <a:pPr algn="ctr" eaLnBrk="1" hangingPunct="1">
              <a:defRPr/>
            </a:pPr>
            <a:r>
              <a:rPr lang="en-US" sz="7200" dirty="0">
                <a:solidFill>
                  <a:srgbClr val="000099"/>
                </a:solidFill>
                <a:effectLst>
                  <a:outerShdw blurRad="38100" dist="38100" dir="2700000" algn="tl">
                    <a:srgbClr val="000000">
                      <a:alpha val="43137"/>
                    </a:srgbClr>
                  </a:outerShdw>
                </a:effectLst>
                <a:latin typeface="Impact" panose="020B0806030902050204" pitchFamily="34" charset="0"/>
              </a:rPr>
              <a:t>P L A N </a:t>
            </a:r>
            <a:r>
              <a:rPr lang="en-US" sz="7200" dirty="0" err="1">
                <a:solidFill>
                  <a:srgbClr val="000099"/>
                </a:solidFill>
                <a:effectLst>
                  <a:outerShdw blurRad="38100" dist="38100" dir="2700000" algn="tl">
                    <a:srgbClr val="000000">
                      <a:alpha val="43137"/>
                    </a:srgbClr>
                  </a:outerShdw>
                </a:effectLst>
                <a:latin typeface="Impact" panose="020B0806030902050204" pitchFamily="34" charset="0"/>
              </a:rPr>
              <a:t>N</a:t>
            </a:r>
            <a:r>
              <a:rPr lang="en-US" sz="7200" dirty="0">
                <a:solidFill>
                  <a:srgbClr val="000099"/>
                </a:solidFill>
                <a:effectLst>
                  <a:outerShdw blurRad="38100" dist="38100" dir="2700000" algn="tl">
                    <a:srgbClr val="000000">
                      <a:alpha val="43137"/>
                    </a:srgbClr>
                  </a:outerShdw>
                </a:effectLst>
                <a:latin typeface="Impact" panose="020B0806030902050204" pitchFamily="34" charset="0"/>
              </a:rPr>
              <a:t> E D  G I V I N G</a:t>
            </a:r>
          </a:p>
          <a:p>
            <a:pPr algn="ctr" eaLnBrk="1" hangingPunct="1">
              <a:defRPr/>
            </a:pPr>
            <a:r>
              <a:rPr lang="en-US" sz="8800" dirty="0">
                <a:solidFill>
                  <a:srgbClr val="000099"/>
                </a:solidFill>
                <a:effectLst>
                  <a:outerShdw blurRad="38100" dist="38100" dir="2700000" algn="tl">
                    <a:srgbClr val="000000">
                      <a:alpha val="43137"/>
                    </a:srgbClr>
                  </a:outerShdw>
                </a:effectLst>
                <a:latin typeface="Impact" panose="020B0806030902050204" pitchFamily="34" charset="0"/>
              </a:rPr>
              <a:t> </a:t>
            </a:r>
          </a:p>
          <a:p>
            <a:pPr algn="ctr" eaLnBrk="1" hangingPunct="1">
              <a:defRPr/>
            </a:pPr>
            <a:r>
              <a:rPr lang="en-US" sz="8800" dirty="0">
                <a:solidFill>
                  <a:srgbClr val="000099"/>
                </a:solidFill>
                <a:effectLst>
                  <a:outerShdw blurRad="38100" dist="38100" dir="2700000" algn="tl">
                    <a:srgbClr val="000000">
                      <a:alpha val="43137"/>
                    </a:srgbClr>
                  </a:outerShdw>
                </a:effectLst>
                <a:latin typeface="Impact" panose="020B0806030902050204" pitchFamily="34" charset="0"/>
              </a:rPr>
              <a:t>T R I V I A</a:t>
            </a:r>
          </a:p>
          <a:p>
            <a:pPr algn="ctr" eaLnBrk="1" hangingPunct="1">
              <a:defRPr/>
            </a:pPr>
            <a:r>
              <a:rPr lang="en-US" sz="8800" dirty="0">
                <a:solidFill>
                  <a:srgbClr val="000099"/>
                </a:solidFill>
                <a:effectLst>
                  <a:outerShdw blurRad="38100" dist="38100" dir="2700000" algn="tl">
                    <a:srgbClr val="000000">
                      <a:alpha val="43137"/>
                    </a:srgbClr>
                  </a:outerShdw>
                </a:effectLst>
                <a:latin typeface="Impact" panose="020B0806030902050204" pitchFamily="34" charset="0"/>
              </a:rPr>
              <a:t>Q U E S T I O N S</a:t>
            </a:r>
          </a:p>
          <a:p>
            <a:pPr algn="ctr" eaLnBrk="1" hangingPunct="1">
              <a:defRPr/>
            </a:pPr>
            <a:endParaRPr lang="en-US" sz="5500" dirty="0">
              <a:solidFill>
                <a:srgbClr val="000099"/>
              </a:solidFill>
              <a:effectLst>
                <a:outerShdw blurRad="38100" dist="38100" dir="2700000" algn="tl">
                  <a:srgbClr val="000000">
                    <a:alpha val="43137"/>
                  </a:srgbClr>
                </a:outerShdw>
              </a:effectLst>
              <a:latin typeface="Impact" panose="020B0806030902050204" pitchFamily="34" charset="0"/>
            </a:endParaRPr>
          </a:p>
          <a:p>
            <a:pPr algn="ctr" eaLnBrk="1" hangingPunct="1">
              <a:defRPr/>
            </a:pPr>
            <a:endParaRPr lang="en-US" dirty="0">
              <a:solidFill>
                <a:srgbClr val="FFFFFF"/>
              </a:solidFill>
            </a:endParaRPr>
          </a:p>
          <a:p>
            <a:pPr algn="ctr" eaLnBrk="1" hangingPunct="1">
              <a:defRPr/>
            </a:pPr>
            <a:endParaRPr lang="en-US" dirty="0">
              <a:solidFill>
                <a:srgbClr val="FFFFFF"/>
              </a:solidFill>
            </a:endParaRPr>
          </a:p>
        </p:txBody>
      </p:sp>
    </p:spTree>
  </p:cSld>
  <p:clrMapOvr>
    <a:masterClrMapping/>
  </p:clrMapOvr>
  <p:transition spd="slow">
    <p:circle/>
    <p:sndAc>
      <p:stSnd>
        <p:snd r:embed="rId3" name="Trivia sound clip.wav"/>
      </p:stSnd>
    </p:sndAc>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ADFEE6-93CB-4F4F-9DCA-6729A42AE5F1}"/>
              </a:ext>
            </a:extLst>
          </p:cNvPr>
          <p:cNvSpPr>
            <a:spLocks noGrp="1"/>
          </p:cNvSpPr>
          <p:nvPr>
            <p:ph type="title"/>
          </p:nvPr>
        </p:nvSpPr>
        <p:spPr/>
        <p:txBody>
          <a:bodyPr/>
          <a:lstStyle/>
          <a:p>
            <a:r>
              <a:rPr lang="en-US" dirty="0"/>
              <a:t>Question #1</a:t>
            </a:r>
          </a:p>
        </p:txBody>
      </p:sp>
      <p:sp>
        <p:nvSpPr>
          <p:cNvPr id="4" name="Slide Number Placeholder 3">
            <a:extLst>
              <a:ext uri="{FF2B5EF4-FFF2-40B4-BE49-F238E27FC236}">
                <a16:creationId xmlns:a16="http://schemas.microsoft.com/office/drawing/2014/main" id="{6A2100F1-2035-433C-88F4-82FC6609A0C1}"/>
              </a:ext>
            </a:extLst>
          </p:cNvPr>
          <p:cNvSpPr>
            <a:spLocks noGrp="1"/>
          </p:cNvSpPr>
          <p:nvPr>
            <p:ph type="sldNum" sz="quarter" idx="12"/>
          </p:nvPr>
        </p:nvSpPr>
        <p:spPr/>
        <p:txBody>
          <a:bodyPr/>
          <a:lstStyle/>
          <a:p>
            <a:fld id="{D57F1E4F-1CFF-5643-939E-02111984F565}" type="slidenum">
              <a:rPr lang="en-US" smtClean="0"/>
              <a:t>16</a:t>
            </a:fld>
            <a:endParaRPr lang="en-US" dirty="0"/>
          </a:p>
        </p:txBody>
      </p:sp>
      <p:sp>
        <p:nvSpPr>
          <p:cNvPr id="8" name="Rectangle 7">
            <a:extLst>
              <a:ext uri="{FF2B5EF4-FFF2-40B4-BE49-F238E27FC236}">
                <a16:creationId xmlns:a16="http://schemas.microsoft.com/office/drawing/2014/main" id="{1C7FD4FE-E8EF-4CE7-8A22-0A161882D3D0}"/>
              </a:ext>
            </a:extLst>
          </p:cNvPr>
          <p:cNvSpPr/>
          <p:nvPr/>
        </p:nvSpPr>
        <p:spPr>
          <a:xfrm>
            <a:off x="1981200" y="1179003"/>
            <a:ext cx="10220093" cy="5016758"/>
          </a:xfrm>
          <a:prstGeom prst="rect">
            <a:avLst/>
          </a:prstGeom>
        </p:spPr>
        <p:txBody>
          <a:bodyPr wrap="square">
            <a:spAutoFit/>
          </a:bodyPr>
          <a:lstStyle/>
          <a:p>
            <a:r>
              <a:rPr lang="en-US" sz="3200" dirty="0">
                <a:solidFill>
                  <a:schemeClr val="bg1"/>
                </a:solidFill>
              </a:rPr>
              <a:t>What percentage of all charitable gifts made in </a:t>
            </a:r>
            <a:r>
              <a:rPr lang="en-US" sz="3200" b="1" dirty="0">
                <a:solidFill>
                  <a:schemeClr val="bg1"/>
                </a:solidFill>
              </a:rPr>
              <a:t>2018</a:t>
            </a:r>
            <a:r>
              <a:rPr lang="en-US" sz="3200" dirty="0">
                <a:solidFill>
                  <a:schemeClr val="bg1"/>
                </a:solidFill>
              </a:rPr>
              <a:t> in the Unites States were given to religious institutions?</a:t>
            </a:r>
          </a:p>
          <a:p>
            <a:endParaRPr lang="en-US" sz="3200" dirty="0">
              <a:solidFill>
                <a:schemeClr val="bg1"/>
              </a:solidFill>
            </a:endParaRPr>
          </a:p>
          <a:p>
            <a:r>
              <a:rPr lang="en-US" sz="3200" dirty="0">
                <a:solidFill>
                  <a:schemeClr val="bg1"/>
                </a:solidFill>
              </a:rPr>
              <a:t>A. 29%</a:t>
            </a:r>
          </a:p>
          <a:p>
            <a:endParaRPr lang="en-US" sz="3200" dirty="0">
              <a:solidFill>
                <a:schemeClr val="bg1"/>
              </a:solidFill>
            </a:endParaRPr>
          </a:p>
          <a:p>
            <a:r>
              <a:rPr lang="en-US" sz="3200" dirty="0">
                <a:solidFill>
                  <a:schemeClr val="bg1"/>
                </a:solidFill>
              </a:rPr>
              <a:t>B. 40%</a:t>
            </a:r>
          </a:p>
          <a:p>
            <a:endParaRPr lang="en-US" sz="3200" dirty="0">
              <a:solidFill>
                <a:schemeClr val="bg1"/>
              </a:solidFill>
            </a:endParaRPr>
          </a:p>
          <a:p>
            <a:r>
              <a:rPr lang="en-US" sz="3200" dirty="0">
                <a:solidFill>
                  <a:schemeClr val="bg1"/>
                </a:solidFill>
              </a:rPr>
              <a:t>C. 57%</a:t>
            </a:r>
          </a:p>
          <a:p>
            <a:endParaRPr lang="en-US" sz="3200" dirty="0">
              <a:solidFill>
                <a:schemeClr val="bg1"/>
              </a:solidFill>
            </a:endParaRPr>
          </a:p>
          <a:p>
            <a:r>
              <a:rPr lang="en-US" sz="3200" dirty="0">
                <a:solidFill>
                  <a:schemeClr val="bg1"/>
                </a:solidFill>
              </a:rPr>
              <a:t>D. 22%</a:t>
            </a:r>
          </a:p>
        </p:txBody>
      </p:sp>
    </p:spTree>
    <p:extLst>
      <p:ext uri="{BB962C8B-B14F-4D97-AF65-F5344CB8AC3E}">
        <p14:creationId xmlns:p14="http://schemas.microsoft.com/office/powerpoint/2010/main" val="2780073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ADFEE6-93CB-4F4F-9DCA-6729A42AE5F1}"/>
              </a:ext>
            </a:extLst>
          </p:cNvPr>
          <p:cNvSpPr>
            <a:spLocks noGrp="1"/>
          </p:cNvSpPr>
          <p:nvPr>
            <p:ph type="title"/>
          </p:nvPr>
        </p:nvSpPr>
        <p:spPr/>
        <p:txBody>
          <a:bodyPr/>
          <a:lstStyle/>
          <a:p>
            <a:r>
              <a:rPr lang="en-US" dirty="0"/>
              <a:t>Question #2</a:t>
            </a:r>
          </a:p>
        </p:txBody>
      </p:sp>
      <p:sp>
        <p:nvSpPr>
          <p:cNvPr id="4" name="Slide Number Placeholder 3">
            <a:extLst>
              <a:ext uri="{FF2B5EF4-FFF2-40B4-BE49-F238E27FC236}">
                <a16:creationId xmlns:a16="http://schemas.microsoft.com/office/drawing/2014/main" id="{6A2100F1-2035-433C-88F4-82FC6609A0C1}"/>
              </a:ext>
            </a:extLst>
          </p:cNvPr>
          <p:cNvSpPr>
            <a:spLocks noGrp="1"/>
          </p:cNvSpPr>
          <p:nvPr>
            <p:ph type="sldNum" sz="quarter" idx="12"/>
          </p:nvPr>
        </p:nvSpPr>
        <p:spPr/>
        <p:txBody>
          <a:bodyPr/>
          <a:lstStyle/>
          <a:p>
            <a:fld id="{D57F1E4F-1CFF-5643-939E-02111984F565}" type="slidenum">
              <a:rPr lang="en-US" smtClean="0"/>
              <a:t>17</a:t>
            </a:fld>
            <a:endParaRPr lang="en-US" dirty="0"/>
          </a:p>
        </p:txBody>
      </p:sp>
      <p:sp>
        <p:nvSpPr>
          <p:cNvPr id="8" name="Rectangle 7">
            <a:extLst>
              <a:ext uri="{FF2B5EF4-FFF2-40B4-BE49-F238E27FC236}">
                <a16:creationId xmlns:a16="http://schemas.microsoft.com/office/drawing/2014/main" id="{1C7FD4FE-E8EF-4CE7-8A22-0A161882D3D0}"/>
              </a:ext>
            </a:extLst>
          </p:cNvPr>
          <p:cNvSpPr/>
          <p:nvPr/>
        </p:nvSpPr>
        <p:spPr>
          <a:xfrm>
            <a:off x="1981200" y="1179003"/>
            <a:ext cx="10220093" cy="5016758"/>
          </a:xfrm>
          <a:prstGeom prst="rect">
            <a:avLst/>
          </a:prstGeom>
        </p:spPr>
        <p:txBody>
          <a:bodyPr wrap="square">
            <a:spAutoFit/>
          </a:bodyPr>
          <a:lstStyle/>
          <a:p>
            <a:r>
              <a:rPr lang="en-US" sz="3200" dirty="0">
                <a:solidFill>
                  <a:schemeClr val="bg1"/>
                </a:solidFill>
              </a:rPr>
              <a:t>What percentage of all charitable gifts made in </a:t>
            </a:r>
            <a:r>
              <a:rPr lang="en-US" sz="3200" b="1" dirty="0">
                <a:solidFill>
                  <a:schemeClr val="bg1"/>
                </a:solidFill>
              </a:rPr>
              <a:t>1985</a:t>
            </a:r>
            <a:r>
              <a:rPr lang="en-US" sz="3200" dirty="0">
                <a:solidFill>
                  <a:schemeClr val="bg1"/>
                </a:solidFill>
              </a:rPr>
              <a:t> in the Unites States were given to religious institutions?</a:t>
            </a:r>
          </a:p>
          <a:p>
            <a:endParaRPr lang="en-US" sz="3200" dirty="0">
              <a:solidFill>
                <a:schemeClr val="bg1"/>
              </a:solidFill>
            </a:endParaRPr>
          </a:p>
          <a:p>
            <a:r>
              <a:rPr lang="en-US" sz="3200" dirty="0">
                <a:solidFill>
                  <a:schemeClr val="bg1"/>
                </a:solidFill>
              </a:rPr>
              <a:t>A. 37%</a:t>
            </a:r>
          </a:p>
          <a:p>
            <a:endParaRPr lang="en-US" sz="3200" dirty="0">
              <a:solidFill>
                <a:schemeClr val="bg1"/>
              </a:solidFill>
            </a:endParaRPr>
          </a:p>
          <a:p>
            <a:r>
              <a:rPr lang="en-US" sz="3200" dirty="0">
                <a:solidFill>
                  <a:schemeClr val="bg1"/>
                </a:solidFill>
              </a:rPr>
              <a:t>B. 40%</a:t>
            </a:r>
          </a:p>
          <a:p>
            <a:endParaRPr lang="en-US" sz="3200" dirty="0">
              <a:solidFill>
                <a:schemeClr val="bg1"/>
              </a:solidFill>
            </a:endParaRPr>
          </a:p>
          <a:p>
            <a:r>
              <a:rPr lang="en-US" sz="3200" dirty="0">
                <a:solidFill>
                  <a:schemeClr val="bg1"/>
                </a:solidFill>
              </a:rPr>
              <a:t>C. 53%</a:t>
            </a:r>
          </a:p>
          <a:p>
            <a:endParaRPr lang="en-US" sz="3200" dirty="0">
              <a:solidFill>
                <a:schemeClr val="bg1"/>
              </a:solidFill>
            </a:endParaRPr>
          </a:p>
          <a:p>
            <a:r>
              <a:rPr lang="en-US" sz="3200" dirty="0">
                <a:solidFill>
                  <a:schemeClr val="bg1"/>
                </a:solidFill>
              </a:rPr>
              <a:t>D. 61%</a:t>
            </a:r>
          </a:p>
        </p:txBody>
      </p:sp>
    </p:spTree>
    <p:extLst>
      <p:ext uri="{BB962C8B-B14F-4D97-AF65-F5344CB8AC3E}">
        <p14:creationId xmlns:p14="http://schemas.microsoft.com/office/powerpoint/2010/main" val="41368640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AA7D3640-DAF1-45FF-B539-5BB897FB489C}"/>
              </a:ext>
            </a:extLst>
          </p:cNvPr>
          <p:cNvSpPr>
            <a:spLocks noGrp="1" noChangeArrowheads="1"/>
          </p:cNvSpPr>
          <p:nvPr>
            <p:ph type="title"/>
          </p:nvPr>
        </p:nvSpPr>
        <p:spPr>
          <a:xfrm>
            <a:off x="1524000" y="168275"/>
            <a:ext cx="9144000" cy="1143000"/>
          </a:xfrm>
        </p:spPr>
        <p:txBody>
          <a:bodyPr/>
          <a:lstStyle/>
          <a:p>
            <a:pPr eaLnBrk="1" hangingPunct="1">
              <a:defRPr/>
            </a:pPr>
            <a:r>
              <a:rPr lang="en-US" altLang="en-US" dirty="0"/>
              <a:t> Examples of Giving in the Diocese</a:t>
            </a:r>
          </a:p>
        </p:txBody>
      </p:sp>
      <p:sp>
        <p:nvSpPr>
          <p:cNvPr id="26627" name="Rectangle 6">
            <a:extLst>
              <a:ext uri="{FF2B5EF4-FFF2-40B4-BE49-F238E27FC236}">
                <a16:creationId xmlns:a16="http://schemas.microsoft.com/office/drawing/2014/main" id="{F9BB57D4-DCC8-4378-B40E-1372B4C14F13}"/>
              </a:ext>
            </a:extLst>
          </p:cNvPr>
          <p:cNvSpPr txBox="1">
            <a:spLocks noChangeArrowheads="1"/>
          </p:cNvSpPr>
          <p:nvPr/>
        </p:nvSpPr>
        <p:spPr bwMode="auto">
          <a:xfrm>
            <a:off x="2667000" y="2133600"/>
            <a:ext cx="8985250" cy="388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Ins="45720"/>
          <a:lstStyle>
            <a:lvl1pPr marL="336550" indent="-336550">
              <a:lnSpc>
                <a:spcPct val="90000"/>
              </a:lnSpc>
              <a:spcBef>
                <a:spcPct val="50000"/>
              </a:spcBef>
              <a:buClr>
                <a:schemeClr val="tx1"/>
              </a:buClr>
              <a:buChar char="•"/>
              <a:defRPr sz="3600" b="1">
                <a:solidFill>
                  <a:schemeClr val="tx1"/>
                </a:solidFill>
                <a:latin typeface="Arial" panose="020B0604020202020204" pitchFamily="34" charset="0"/>
              </a:defRPr>
            </a:lvl1pPr>
            <a:lvl2pPr marL="736600" indent="-285750">
              <a:lnSpc>
                <a:spcPct val="125000"/>
              </a:lnSpc>
              <a:spcBef>
                <a:spcPct val="20000"/>
              </a:spcBef>
              <a:buClr>
                <a:schemeClr val="tx1"/>
              </a:buClr>
              <a:buChar char="•"/>
              <a:defRPr sz="3200">
                <a:solidFill>
                  <a:schemeClr val="tx1"/>
                </a:solidFill>
                <a:latin typeface="Arial" panose="020B0604020202020204" pitchFamily="34" charset="0"/>
              </a:defRPr>
            </a:lvl2pPr>
            <a:lvl3pPr marL="1079500" indent="-228600">
              <a:lnSpc>
                <a:spcPct val="125000"/>
              </a:lnSpc>
              <a:spcBef>
                <a:spcPct val="20000"/>
              </a:spcBef>
              <a:buClr>
                <a:schemeClr val="tx1"/>
              </a:buClr>
              <a:buChar char="•"/>
              <a:defRPr sz="2800">
                <a:solidFill>
                  <a:schemeClr val="tx1"/>
                </a:solidFill>
                <a:latin typeface="Arial" panose="020B0604020202020204" pitchFamily="34" charset="0"/>
              </a:defRPr>
            </a:lvl3pPr>
            <a:lvl4pPr marL="1422400" indent="-228600">
              <a:lnSpc>
                <a:spcPct val="125000"/>
              </a:lnSpc>
              <a:spcBef>
                <a:spcPct val="20000"/>
              </a:spcBef>
              <a:buClr>
                <a:schemeClr val="tx1"/>
              </a:buClr>
              <a:buChar char="•"/>
              <a:defRPr sz="2400">
                <a:solidFill>
                  <a:schemeClr val="tx1"/>
                </a:solidFill>
                <a:latin typeface="Arial" panose="020B0604020202020204" pitchFamily="34" charset="0"/>
              </a:defRPr>
            </a:lvl4pPr>
            <a:lvl5pPr marL="1762125" indent="-225425">
              <a:lnSpc>
                <a:spcPct val="125000"/>
              </a:lnSpc>
              <a:spcBef>
                <a:spcPct val="20000"/>
              </a:spcBef>
              <a:buClr>
                <a:schemeClr val="tx1"/>
              </a:buClr>
              <a:buChar char="•"/>
              <a:defRPr sz="2400">
                <a:solidFill>
                  <a:schemeClr val="tx1"/>
                </a:solidFill>
                <a:latin typeface="Arial" panose="020B0604020202020204" pitchFamily="34" charset="0"/>
              </a:defRPr>
            </a:lvl5pPr>
            <a:lvl6pPr marL="2219325" indent="-225425" eaLnBrk="0" fontAlgn="base" hangingPunct="0">
              <a:lnSpc>
                <a:spcPct val="125000"/>
              </a:lnSpc>
              <a:spcBef>
                <a:spcPct val="20000"/>
              </a:spcBef>
              <a:spcAft>
                <a:spcPct val="0"/>
              </a:spcAft>
              <a:buClr>
                <a:schemeClr val="tx1"/>
              </a:buClr>
              <a:buChar char="•"/>
              <a:defRPr sz="2400">
                <a:solidFill>
                  <a:schemeClr val="tx1"/>
                </a:solidFill>
                <a:latin typeface="Arial" panose="020B0604020202020204" pitchFamily="34" charset="0"/>
              </a:defRPr>
            </a:lvl6pPr>
            <a:lvl7pPr marL="2676525" indent="-225425" eaLnBrk="0" fontAlgn="base" hangingPunct="0">
              <a:lnSpc>
                <a:spcPct val="125000"/>
              </a:lnSpc>
              <a:spcBef>
                <a:spcPct val="20000"/>
              </a:spcBef>
              <a:spcAft>
                <a:spcPct val="0"/>
              </a:spcAft>
              <a:buClr>
                <a:schemeClr val="tx1"/>
              </a:buClr>
              <a:buChar char="•"/>
              <a:defRPr sz="2400">
                <a:solidFill>
                  <a:schemeClr val="tx1"/>
                </a:solidFill>
                <a:latin typeface="Arial" panose="020B0604020202020204" pitchFamily="34" charset="0"/>
              </a:defRPr>
            </a:lvl7pPr>
            <a:lvl8pPr marL="3133725" indent="-225425" eaLnBrk="0" fontAlgn="base" hangingPunct="0">
              <a:lnSpc>
                <a:spcPct val="125000"/>
              </a:lnSpc>
              <a:spcBef>
                <a:spcPct val="20000"/>
              </a:spcBef>
              <a:spcAft>
                <a:spcPct val="0"/>
              </a:spcAft>
              <a:buClr>
                <a:schemeClr val="tx1"/>
              </a:buClr>
              <a:buChar char="•"/>
              <a:defRPr sz="2400">
                <a:solidFill>
                  <a:schemeClr val="tx1"/>
                </a:solidFill>
                <a:latin typeface="Arial" panose="020B0604020202020204" pitchFamily="34" charset="0"/>
              </a:defRPr>
            </a:lvl8pPr>
            <a:lvl9pPr marL="3590925" indent="-225425" eaLnBrk="0" fontAlgn="base" hangingPunct="0">
              <a:lnSpc>
                <a:spcPct val="125000"/>
              </a:lnSpc>
              <a:spcBef>
                <a:spcPct val="20000"/>
              </a:spcBef>
              <a:spcAft>
                <a:spcPct val="0"/>
              </a:spcAft>
              <a:buClr>
                <a:schemeClr val="tx1"/>
              </a:buClr>
              <a:buChar char="•"/>
              <a:defRPr sz="2400">
                <a:solidFill>
                  <a:schemeClr val="tx1"/>
                </a:solidFill>
                <a:latin typeface="Arial" panose="020B0604020202020204" pitchFamily="34" charset="0"/>
              </a:defRPr>
            </a:lvl9pPr>
          </a:lstStyle>
          <a:p>
            <a:pPr eaLnBrk="1" hangingPunct="1">
              <a:lnSpc>
                <a:spcPct val="80000"/>
              </a:lnSpc>
              <a:buClr>
                <a:schemeClr val="bg2">
                  <a:lumMod val="40000"/>
                  <a:lumOff val="60000"/>
                </a:schemeClr>
              </a:buClr>
              <a:buFont typeface="Wingdings 2" panose="05020102010507070707" pitchFamily="18" charset="2"/>
              <a:buChar char=""/>
            </a:pPr>
            <a:r>
              <a:rPr lang="en-US" altLang="en-US" sz="3200" b="0" dirty="0">
                <a:solidFill>
                  <a:schemeClr val="bg1"/>
                </a:solidFill>
              </a:rPr>
              <a:t>Bishop Quin Foundation </a:t>
            </a:r>
          </a:p>
          <a:p>
            <a:pPr eaLnBrk="1" hangingPunct="1">
              <a:lnSpc>
                <a:spcPct val="80000"/>
              </a:lnSpc>
              <a:buClr>
                <a:schemeClr val="bg2">
                  <a:lumMod val="40000"/>
                  <a:lumOff val="60000"/>
                </a:schemeClr>
              </a:buClr>
              <a:buFont typeface="Wingdings 2" panose="05020102010507070707" pitchFamily="18" charset="2"/>
              <a:buChar char=""/>
            </a:pPr>
            <a:endParaRPr lang="en-US" altLang="en-US" sz="3200" b="0" dirty="0">
              <a:solidFill>
                <a:schemeClr val="bg1"/>
              </a:solidFill>
            </a:endParaRPr>
          </a:p>
          <a:p>
            <a:pPr eaLnBrk="1" hangingPunct="1">
              <a:lnSpc>
                <a:spcPct val="80000"/>
              </a:lnSpc>
              <a:buClr>
                <a:schemeClr val="bg2">
                  <a:lumMod val="40000"/>
                  <a:lumOff val="60000"/>
                </a:schemeClr>
              </a:buClr>
              <a:buFont typeface="Wingdings 2" panose="05020102010507070707" pitchFamily="18" charset="2"/>
              <a:buChar char=""/>
            </a:pPr>
            <a:r>
              <a:rPr lang="en-US" altLang="en-US" sz="3200" b="0" dirty="0">
                <a:solidFill>
                  <a:schemeClr val="bg1"/>
                </a:solidFill>
              </a:rPr>
              <a:t>Episcopal Foundation of Texas</a:t>
            </a:r>
          </a:p>
          <a:p>
            <a:pPr eaLnBrk="1" hangingPunct="1">
              <a:lnSpc>
                <a:spcPct val="80000"/>
              </a:lnSpc>
              <a:buClr>
                <a:schemeClr val="bg2">
                  <a:lumMod val="40000"/>
                  <a:lumOff val="60000"/>
                </a:schemeClr>
              </a:buClr>
              <a:buFont typeface="Wingdings 2" panose="05020102010507070707" pitchFamily="18" charset="2"/>
              <a:buChar char=""/>
            </a:pPr>
            <a:endParaRPr lang="en-US" altLang="en-US" sz="3200" b="0" dirty="0">
              <a:solidFill>
                <a:schemeClr val="bg1"/>
              </a:solidFill>
            </a:endParaRPr>
          </a:p>
          <a:p>
            <a:pPr eaLnBrk="1" hangingPunct="1">
              <a:lnSpc>
                <a:spcPct val="80000"/>
              </a:lnSpc>
              <a:buClr>
                <a:schemeClr val="bg2">
                  <a:lumMod val="40000"/>
                  <a:lumOff val="60000"/>
                </a:schemeClr>
              </a:buClr>
              <a:buFont typeface="Wingdings 2" panose="05020102010507070707" pitchFamily="18" charset="2"/>
              <a:buChar char=""/>
            </a:pPr>
            <a:r>
              <a:rPr lang="en-US" altLang="en-US" sz="3200" b="0" dirty="0">
                <a:solidFill>
                  <a:schemeClr val="bg1"/>
                </a:solidFill>
              </a:rPr>
              <a:t>Our Congregations</a:t>
            </a:r>
          </a:p>
          <a:p>
            <a:pPr eaLnBrk="1" hangingPunct="1">
              <a:lnSpc>
                <a:spcPct val="80000"/>
              </a:lnSpc>
            </a:pPr>
            <a:endParaRPr lang="en-US" altLang="en-US" sz="2800" b="0" dirty="0">
              <a:solidFill>
                <a:schemeClr val="bg1"/>
              </a:solidFill>
            </a:endParaRPr>
          </a:p>
        </p:txBody>
      </p:sp>
    </p:spTree>
    <p:extLst>
      <p:ext uri="{BB962C8B-B14F-4D97-AF65-F5344CB8AC3E}">
        <p14:creationId xmlns:p14="http://schemas.microsoft.com/office/powerpoint/2010/main" val="32770919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6A6E91-B1D1-4193-A166-0D90B20A3337}"/>
              </a:ext>
            </a:extLst>
          </p:cNvPr>
          <p:cNvSpPr>
            <a:spLocks noGrp="1"/>
          </p:cNvSpPr>
          <p:nvPr>
            <p:ph type="title"/>
          </p:nvPr>
        </p:nvSpPr>
        <p:spPr>
          <a:xfrm>
            <a:off x="2819400" y="2362200"/>
            <a:ext cx="8526834" cy="1400530"/>
          </a:xfrm>
        </p:spPr>
        <p:txBody>
          <a:bodyPr/>
          <a:lstStyle/>
          <a:p>
            <a:r>
              <a:rPr lang="en-US" dirty="0"/>
              <a:t>Strategic Mission Grants</a:t>
            </a:r>
          </a:p>
        </p:txBody>
      </p:sp>
    </p:spTree>
    <p:extLst>
      <p:ext uri="{BB962C8B-B14F-4D97-AF65-F5344CB8AC3E}">
        <p14:creationId xmlns:p14="http://schemas.microsoft.com/office/powerpoint/2010/main" val="38522916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377A8F-D699-4303-ADCE-D693283F7AF2}"/>
              </a:ext>
            </a:extLst>
          </p:cNvPr>
          <p:cNvSpPr>
            <a:spLocks noGrp="1"/>
          </p:cNvSpPr>
          <p:nvPr>
            <p:ph type="title"/>
          </p:nvPr>
        </p:nvSpPr>
        <p:spPr>
          <a:xfrm>
            <a:off x="1552574" y="447675"/>
            <a:ext cx="8734426" cy="1228725"/>
          </a:xfrm>
        </p:spPr>
        <p:txBody>
          <a:bodyPr/>
          <a:lstStyle/>
          <a:p>
            <a:r>
              <a:rPr lang="en-US" dirty="0"/>
              <a:t>Essential Topics in Parish Finance</a:t>
            </a:r>
          </a:p>
        </p:txBody>
      </p:sp>
      <p:sp>
        <p:nvSpPr>
          <p:cNvPr id="3" name="Content Placeholder 2">
            <a:extLst>
              <a:ext uri="{FF2B5EF4-FFF2-40B4-BE49-F238E27FC236}">
                <a16:creationId xmlns:a16="http://schemas.microsoft.com/office/drawing/2014/main" id="{8863A03E-EC7B-4409-B4B2-C27D19E05F53}"/>
              </a:ext>
            </a:extLst>
          </p:cNvPr>
          <p:cNvSpPr>
            <a:spLocks noGrp="1"/>
          </p:cNvSpPr>
          <p:nvPr>
            <p:ph idx="1"/>
          </p:nvPr>
        </p:nvSpPr>
        <p:spPr>
          <a:xfrm>
            <a:off x="2133600" y="1219200"/>
            <a:ext cx="9982200" cy="6477000"/>
          </a:xfrm>
        </p:spPr>
        <p:txBody>
          <a:bodyPr>
            <a:normAutofit/>
          </a:bodyPr>
          <a:lstStyle/>
          <a:p>
            <a:endParaRPr lang="en-US" dirty="0">
              <a:solidFill>
                <a:schemeClr val="bg2">
                  <a:lumMod val="50000"/>
                </a:schemeClr>
              </a:solidFill>
            </a:endParaRPr>
          </a:p>
          <a:p>
            <a:r>
              <a:rPr lang="en-US" dirty="0">
                <a:solidFill>
                  <a:schemeClr val="bg2">
                    <a:lumMod val="50000"/>
                  </a:schemeClr>
                </a:solidFill>
              </a:rPr>
              <a:t>Taxes</a:t>
            </a:r>
          </a:p>
          <a:p>
            <a:r>
              <a:rPr lang="en-US" dirty="0">
                <a:solidFill>
                  <a:schemeClr val="bg2">
                    <a:lumMod val="50000"/>
                  </a:schemeClr>
                </a:solidFill>
              </a:rPr>
              <a:t>Unrestricted Vs. Restricted Funds</a:t>
            </a:r>
          </a:p>
          <a:p>
            <a:r>
              <a:rPr lang="en-US" dirty="0">
                <a:solidFill>
                  <a:schemeClr val="bg2">
                    <a:lumMod val="50000"/>
                  </a:schemeClr>
                </a:solidFill>
              </a:rPr>
              <a:t>Audit</a:t>
            </a:r>
          </a:p>
          <a:p>
            <a:r>
              <a:rPr lang="en-US" dirty="0">
                <a:solidFill>
                  <a:schemeClr val="bg2">
                    <a:lumMod val="50000"/>
                  </a:schemeClr>
                </a:solidFill>
              </a:rPr>
              <a:t>Stewardship and Grants</a:t>
            </a:r>
          </a:p>
          <a:p>
            <a:pPr lvl="1"/>
            <a:r>
              <a:rPr lang="en-US" dirty="0">
                <a:solidFill>
                  <a:schemeClr val="bg2">
                    <a:lumMod val="50000"/>
                  </a:schemeClr>
                </a:solidFill>
              </a:rPr>
              <a:t>Planned Giving</a:t>
            </a:r>
          </a:p>
          <a:p>
            <a:pPr lvl="1"/>
            <a:r>
              <a:rPr lang="en-US" dirty="0">
                <a:solidFill>
                  <a:schemeClr val="bg2">
                    <a:lumMod val="50000"/>
                  </a:schemeClr>
                </a:solidFill>
              </a:rPr>
              <a:t>SMG Grants</a:t>
            </a:r>
          </a:p>
          <a:p>
            <a:pPr lvl="1"/>
            <a:r>
              <a:rPr lang="en-US" dirty="0">
                <a:solidFill>
                  <a:schemeClr val="bg2">
                    <a:lumMod val="50000"/>
                  </a:schemeClr>
                </a:solidFill>
              </a:rPr>
              <a:t>New Matching Grant</a:t>
            </a:r>
          </a:p>
          <a:p>
            <a:r>
              <a:rPr lang="en-US" dirty="0">
                <a:solidFill>
                  <a:schemeClr val="bg2">
                    <a:lumMod val="50000"/>
                  </a:schemeClr>
                </a:solidFill>
              </a:rPr>
              <a:t>Resources</a:t>
            </a:r>
          </a:p>
          <a:p>
            <a:pPr marL="0" indent="0">
              <a:buNone/>
            </a:pPr>
            <a:endParaRPr lang="en-US" dirty="0">
              <a:solidFill>
                <a:schemeClr val="bg2">
                  <a:lumMod val="50000"/>
                </a:schemeClr>
              </a:solidFill>
            </a:endParaRPr>
          </a:p>
          <a:p>
            <a:pPr marL="0" indent="0">
              <a:buNone/>
            </a:pPr>
            <a:endParaRPr lang="en-US" dirty="0">
              <a:solidFill>
                <a:schemeClr val="bg2">
                  <a:lumMod val="50000"/>
                </a:schemeClr>
              </a:solidFill>
            </a:endParaRPr>
          </a:p>
          <a:p>
            <a:endParaRPr lang="en-US" dirty="0">
              <a:solidFill>
                <a:schemeClr val="bg2">
                  <a:lumMod val="50000"/>
                </a:schemeClr>
              </a:solidFill>
            </a:endParaRPr>
          </a:p>
          <a:p>
            <a:endParaRPr lang="en-US" dirty="0">
              <a:solidFill>
                <a:schemeClr val="bg2">
                  <a:lumMod val="50000"/>
                </a:schemeClr>
              </a:solidFill>
            </a:endParaRPr>
          </a:p>
          <a:p>
            <a:endParaRPr lang="en-US" dirty="0"/>
          </a:p>
        </p:txBody>
      </p:sp>
      <p:sp>
        <p:nvSpPr>
          <p:cNvPr id="4" name="Slide Number Placeholder 3">
            <a:extLst>
              <a:ext uri="{FF2B5EF4-FFF2-40B4-BE49-F238E27FC236}">
                <a16:creationId xmlns:a16="http://schemas.microsoft.com/office/drawing/2014/main" id="{9141A14A-878B-4A73-88E3-E272964ECA87}"/>
              </a:ext>
            </a:extLst>
          </p:cNvPr>
          <p:cNvSpPr>
            <a:spLocks noGrp="1"/>
          </p:cNvSpPr>
          <p:nvPr>
            <p:ph type="sldNum" sz="quarter" idx="12"/>
          </p:nvPr>
        </p:nvSpPr>
        <p:spPr/>
        <p:txBody>
          <a:bodyPr/>
          <a:lstStyle/>
          <a:p>
            <a:fld id="{D57F1E4F-1CFF-5643-939E-02111984F565}" type="slidenum">
              <a:rPr lang="en-US" smtClean="0"/>
              <a:t>2</a:t>
            </a:fld>
            <a:endParaRPr lang="en-US" dirty="0"/>
          </a:p>
        </p:txBody>
      </p:sp>
    </p:spTree>
    <p:extLst>
      <p:ext uri="{BB962C8B-B14F-4D97-AF65-F5344CB8AC3E}">
        <p14:creationId xmlns:p14="http://schemas.microsoft.com/office/powerpoint/2010/main" val="10482877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6A6E91-B1D1-4193-A166-0D90B20A3337}"/>
              </a:ext>
            </a:extLst>
          </p:cNvPr>
          <p:cNvSpPr>
            <a:spLocks noGrp="1"/>
          </p:cNvSpPr>
          <p:nvPr>
            <p:ph type="title"/>
          </p:nvPr>
        </p:nvSpPr>
        <p:spPr>
          <a:xfrm>
            <a:off x="2819400" y="2362200"/>
            <a:ext cx="8526834" cy="1400530"/>
          </a:xfrm>
        </p:spPr>
        <p:txBody>
          <a:bodyPr/>
          <a:lstStyle/>
          <a:p>
            <a:r>
              <a:rPr lang="en-US" dirty="0"/>
              <a:t>Strategic Mission Grants</a:t>
            </a:r>
          </a:p>
        </p:txBody>
      </p:sp>
    </p:spTree>
    <p:extLst>
      <p:ext uri="{BB962C8B-B14F-4D97-AF65-F5344CB8AC3E}">
        <p14:creationId xmlns:p14="http://schemas.microsoft.com/office/powerpoint/2010/main" val="19090335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Shape 67"/>
          <p:cNvSpPr/>
          <p:nvPr/>
        </p:nvSpPr>
        <p:spPr>
          <a:xfrm>
            <a:off x="1981200" y="351689"/>
            <a:ext cx="5939126" cy="718466"/>
          </a:xfrm>
          <a:prstGeom prst="rect">
            <a:avLst/>
          </a:prstGeom>
          <a:ln w="12700">
            <a:miter lim="400000"/>
          </a:ln>
          <a:extLst>
            <a:ext uri="{C572A759-6A51-4108-AA02-DFA0A04FC94B}">
              <ma14:wrappingTextBoxFlag xmlns="" xmlns:ma14="http://schemas.microsoft.com/office/mac/drawingml/2011/main" val="1"/>
            </a:ext>
          </a:extLst>
        </p:spPr>
        <p:txBody>
          <a:bodyPr wrap="none" lIns="35719" tIns="35719" rIns="35719" bIns="35719" anchor="ctr">
            <a:spAutoFit/>
          </a:bodyPr>
          <a:lstStyle/>
          <a:p>
            <a:pPr algn="l">
              <a:defRPr sz="2800">
                <a:solidFill>
                  <a:srgbClr val="FFFFFF"/>
                </a:solidFill>
                <a:latin typeface="Gotham-Light"/>
                <a:ea typeface="Gotham-Light"/>
                <a:cs typeface="Gotham-Light"/>
                <a:sym typeface="Gotham-Light"/>
              </a:defRPr>
            </a:pPr>
            <a:r>
              <a:rPr sz="4200" dirty="0">
                <a:solidFill>
                  <a:schemeClr val="bg1"/>
                </a:solidFill>
                <a:latin typeface="+mj-lt"/>
                <a:ea typeface="+mj-ea"/>
                <a:cs typeface="+mj-cs"/>
              </a:rPr>
              <a:t>Strategic Mission Grants</a:t>
            </a:r>
          </a:p>
        </p:txBody>
      </p:sp>
      <p:sp>
        <p:nvSpPr>
          <p:cNvPr id="7" name="TextBox 6"/>
          <p:cNvSpPr txBox="1"/>
          <p:nvPr/>
        </p:nvSpPr>
        <p:spPr>
          <a:xfrm>
            <a:off x="2209801" y="2286000"/>
            <a:ext cx="7986286" cy="2585323"/>
          </a:xfrm>
          <a:prstGeom prst="rect">
            <a:avLst/>
          </a:prstGeom>
          <a:noFill/>
        </p:spPr>
        <p:txBody>
          <a:bodyPr wrap="square" rtlCol="0">
            <a:spAutoFit/>
          </a:bodyPr>
          <a:lstStyle/>
          <a:p>
            <a:pPr marL="241093" indent="-241093">
              <a:buClr>
                <a:srgbClr val="37ABA8"/>
              </a:buClr>
              <a:buFont typeface="Arial" panose="020B0604020202020204" pitchFamily="34" charset="0"/>
              <a:buChar char="•"/>
            </a:pPr>
            <a:r>
              <a:rPr lang="en-US" dirty="0">
                <a:solidFill>
                  <a:schemeClr val="bg1"/>
                </a:solidFill>
              </a:rPr>
              <a:t>Fund programs that will result in growing the Church by investing seed money in start-up concepts </a:t>
            </a:r>
          </a:p>
          <a:p>
            <a:pPr marL="241093" lvl="4" indent="-241093">
              <a:buClr>
                <a:srgbClr val="37ABA8"/>
              </a:buClr>
              <a:buFont typeface="Arial" panose="020B0604020202020204" pitchFamily="34" charset="0"/>
              <a:buChar char="•"/>
            </a:pPr>
            <a:endParaRPr lang="en-US" dirty="0">
              <a:solidFill>
                <a:schemeClr val="bg1"/>
              </a:solidFill>
            </a:endParaRPr>
          </a:p>
          <a:p>
            <a:pPr marL="241093" lvl="2" indent="-241093">
              <a:buClr>
                <a:srgbClr val="37ABA8"/>
              </a:buClr>
              <a:buFont typeface="Arial" panose="020B0604020202020204" pitchFamily="34" charset="0"/>
              <a:buChar char="•"/>
            </a:pPr>
            <a:r>
              <a:rPr lang="en-US" dirty="0">
                <a:solidFill>
                  <a:schemeClr val="bg1"/>
                </a:solidFill>
              </a:rPr>
              <a:t>Foster new relationships with communities and encourage new ideas to build the Church</a:t>
            </a:r>
          </a:p>
          <a:p>
            <a:pPr marL="241093" lvl="2" indent="-241093">
              <a:buClr>
                <a:srgbClr val="37ABA8"/>
              </a:buClr>
              <a:buFont typeface="Arial" panose="020B0604020202020204" pitchFamily="34" charset="0"/>
              <a:buChar char="•"/>
            </a:pPr>
            <a:endParaRPr lang="en-US" dirty="0">
              <a:solidFill>
                <a:schemeClr val="bg1"/>
              </a:solidFill>
            </a:endParaRPr>
          </a:p>
          <a:p>
            <a:pPr marL="241093" lvl="2" indent="-241093">
              <a:buClr>
                <a:srgbClr val="37ABA8"/>
              </a:buClr>
              <a:buFont typeface="Arial" panose="020B0604020202020204" pitchFamily="34" charset="0"/>
              <a:buChar char="•"/>
            </a:pPr>
            <a:r>
              <a:rPr lang="en-US" dirty="0">
                <a:solidFill>
                  <a:schemeClr val="bg1"/>
                </a:solidFill>
              </a:rPr>
              <a:t>Capital related projects are not eligible for funding</a:t>
            </a:r>
          </a:p>
          <a:p>
            <a:pPr marL="241093" lvl="2" indent="-241093">
              <a:buClr>
                <a:srgbClr val="37ABA8"/>
              </a:buClr>
              <a:buFont typeface="Arial" panose="020B0604020202020204" pitchFamily="34" charset="0"/>
              <a:buChar char="•"/>
            </a:pPr>
            <a:endParaRPr lang="en-US" dirty="0">
              <a:solidFill>
                <a:schemeClr val="bg1"/>
              </a:solidFill>
            </a:endParaRPr>
          </a:p>
          <a:p>
            <a:pPr marL="241093" lvl="2" indent="-241093">
              <a:buClr>
                <a:srgbClr val="37ABA8"/>
              </a:buClr>
              <a:buFont typeface="Arial" panose="020B0604020202020204" pitchFamily="34" charset="0"/>
              <a:buChar char="•"/>
            </a:pPr>
            <a:endParaRPr lang="en-US" dirty="0">
              <a:solidFill>
                <a:schemeClr val="bg1"/>
              </a:solidFill>
            </a:endParaRPr>
          </a:p>
        </p:txBody>
      </p:sp>
      <p:sp>
        <p:nvSpPr>
          <p:cNvPr id="3" name="TextBox 2"/>
          <p:cNvSpPr txBox="1"/>
          <p:nvPr/>
        </p:nvSpPr>
        <p:spPr>
          <a:xfrm>
            <a:off x="1524000" y="1389644"/>
            <a:ext cx="8998823" cy="54829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9" tIns="35719" rIns="35719" bIns="35719" numCol="1" spcCol="38100" rtlCol="0" anchor="ctr">
            <a:spAutoFit/>
          </a:bodyPr>
          <a:lstStyle/>
          <a:p>
            <a:pPr algn="ctr" defTabSz="410751" hangingPunct="0"/>
            <a:r>
              <a:rPr lang="en-US" sz="3094" dirty="0">
                <a:solidFill>
                  <a:srgbClr val="37ABA8"/>
                </a:solidFill>
              </a:rPr>
              <a:t>Purpose of Strategic Mission Grants</a:t>
            </a:r>
            <a:endParaRPr lang="en-US" sz="3094" dirty="0">
              <a:solidFill>
                <a:srgbClr val="37ABA8"/>
              </a:solidFill>
              <a:sym typeface="Helvetica Light"/>
            </a:endParaRPr>
          </a:p>
        </p:txBody>
      </p:sp>
      <p:cxnSp>
        <p:nvCxnSpPr>
          <p:cNvPr id="10" name="Straight Connector 9">
            <a:extLst>
              <a:ext uri="{FF2B5EF4-FFF2-40B4-BE49-F238E27FC236}">
                <a16:creationId xmlns:a16="http://schemas.microsoft.com/office/drawing/2014/main" id="{AA04C723-D10A-4CB3-8242-3F44A56BCF4D}"/>
              </a:ext>
            </a:extLst>
          </p:cNvPr>
          <p:cNvCxnSpPr>
            <a:cxnSpLocks/>
          </p:cNvCxnSpPr>
          <p:nvPr/>
        </p:nvCxnSpPr>
        <p:spPr>
          <a:xfrm>
            <a:off x="2483137" y="1937904"/>
            <a:ext cx="7011809" cy="0"/>
          </a:xfrm>
          <a:prstGeom prst="line">
            <a:avLst/>
          </a:prstGeom>
          <a:noFill/>
          <a:ln w="25400" cap="flat">
            <a:solidFill>
              <a:srgbClr val="37ABA8"/>
            </a:solidFill>
            <a:prstDash val="solid"/>
            <a:miter lim="400000"/>
          </a:ln>
          <a:effectLst/>
          <a:sp3d/>
        </p:spPr>
        <p:style>
          <a:lnRef idx="0">
            <a:scrgbClr r="0" g="0" b="0"/>
          </a:lnRef>
          <a:fillRef idx="0">
            <a:scrgbClr r="0" g="0" b="0"/>
          </a:fillRef>
          <a:effectRef idx="0">
            <a:scrgbClr r="0" g="0" b="0"/>
          </a:effectRef>
          <a:fontRef idx="none"/>
        </p:style>
      </p:cxnSp>
      <p:sp>
        <p:nvSpPr>
          <p:cNvPr id="6" name="Slide Number Placeholder 3">
            <a:extLst>
              <a:ext uri="{FF2B5EF4-FFF2-40B4-BE49-F238E27FC236}">
                <a16:creationId xmlns:a16="http://schemas.microsoft.com/office/drawing/2014/main" id="{9F1999AF-A92E-471F-BB87-44A9D3717E59}"/>
              </a:ext>
            </a:extLst>
          </p:cNvPr>
          <p:cNvSpPr txBox="1">
            <a:spLocks/>
          </p:cNvSpPr>
          <p:nvPr/>
        </p:nvSpPr>
        <p:spPr>
          <a:xfrm>
            <a:off x="10896600" y="457200"/>
            <a:ext cx="838199" cy="767687"/>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57F1E4F-1CFF-5643-939E-02111984F565}" type="slidenum">
              <a:rPr lang="en-US" sz="2800">
                <a:solidFill>
                  <a:schemeClr val="bg1"/>
                </a:solidFill>
              </a:rPr>
              <a:pPr/>
              <a:t>21</a:t>
            </a:fld>
            <a:endParaRPr lang="en-US" sz="2800" dirty="0">
              <a:solidFill>
                <a:schemeClr val="bg1"/>
              </a:solidFill>
            </a:endParaRPr>
          </a:p>
        </p:txBody>
      </p:sp>
    </p:spTree>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Shape 67"/>
          <p:cNvSpPr/>
          <p:nvPr/>
        </p:nvSpPr>
        <p:spPr>
          <a:xfrm>
            <a:off x="1676400" y="304800"/>
            <a:ext cx="6113854" cy="718466"/>
          </a:xfrm>
          <a:prstGeom prst="rect">
            <a:avLst/>
          </a:prstGeom>
          <a:ln w="12700">
            <a:miter lim="400000"/>
          </a:ln>
          <a:extLst>
            <a:ext uri="{C572A759-6A51-4108-AA02-DFA0A04FC94B}">
              <ma14:wrappingTextBoxFlag xmlns="" xmlns:ma14="http://schemas.microsoft.com/office/mac/drawingml/2011/main" val="1"/>
            </a:ext>
          </a:extLst>
        </p:spPr>
        <p:txBody>
          <a:bodyPr wrap="none" lIns="35719" tIns="35719" rIns="35719" bIns="35719" anchor="ctr">
            <a:spAutoFit/>
          </a:bodyPr>
          <a:lstStyle/>
          <a:p>
            <a:pPr algn="l">
              <a:defRPr sz="2800">
                <a:solidFill>
                  <a:srgbClr val="FFFFFF"/>
                </a:solidFill>
                <a:latin typeface="Gotham-Light"/>
                <a:ea typeface="Gotham-Light"/>
                <a:cs typeface="Gotham-Light"/>
                <a:sym typeface="Gotham-Light"/>
              </a:defRPr>
            </a:pPr>
            <a:r>
              <a:rPr sz="4200" dirty="0">
                <a:solidFill>
                  <a:schemeClr val="bg1"/>
                </a:solidFill>
                <a:latin typeface="+mj-lt"/>
                <a:ea typeface="+mj-ea"/>
                <a:cs typeface="+mj-cs"/>
              </a:rPr>
              <a:t>Strategic Mission Grants</a:t>
            </a:r>
          </a:p>
        </p:txBody>
      </p:sp>
      <p:sp>
        <p:nvSpPr>
          <p:cNvPr id="7" name="TextBox 6"/>
          <p:cNvSpPr txBox="1"/>
          <p:nvPr/>
        </p:nvSpPr>
        <p:spPr>
          <a:xfrm>
            <a:off x="2057400" y="2133600"/>
            <a:ext cx="8278006" cy="3908762"/>
          </a:xfrm>
          <a:prstGeom prst="rect">
            <a:avLst/>
          </a:prstGeom>
          <a:noFill/>
        </p:spPr>
        <p:txBody>
          <a:bodyPr wrap="square" rtlCol="0">
            <a:spAutoFit/>
          </a:bodyPr>
          <a:lstStyle/>
          <a:p>
            <a:pPr marL="241093" indent="-241093">
              <a:buClr>
                <a:srgbClr val="37ABA8"/>
              </a:buClr>
              <a:buFont typeface="Arial" panose="020B0604020202020204" pitchFamily="34" charset="0"/>
              <a:buChar char="•"/>
            </a:pPr>
            <a:r>
              <a:rPr lang="en-US" sz="1600" dirty="0">
                <a:solidFill>
                  <a:schemeClr val="bg1"/>
                </a:solidFill>
              </a:rPr>
              <a:t>Encourage congregations to “look beyond their walls”  </a:t>
            </a:r>
          </a:p>
          <a:p>
            <a:pPr marL="241093" indent="-241093">
              <a:buClr>
                <a:srgbClr val="37ABA8"/>
              </a:buClr>
              <a:buFont typeface="Arial" panose="020B0604020202020204" pitchFamily="34" charset="0"/>
              <a:buChar char="•"/>
            </a:pPr>
            <a:endParaRPr lang="en-US" sz="1600" dirty="0">
              <a:solidFill>
                <a:schemeClr val="bg1"/>
              </a:solidFill>
            </a:endParaRPr>
          </a:p>
          <a:p>
            <a:pPr marL="241093" lvl="6" indent="-241093">
              <a:buClr>
                <a:srgbClr val="37ABA8"/>
              </a:buClr>
              <a:buFont typeface="Arial" panose="020B0604020202020204" pitchFamily="34" charset="0"/>
              <a:buChar char="•"/>
            </a:pPr>
            <a:r>
              <a:rPr lang="en-US" sz="1600" dirty="0">
                <a:solidFill>
                  <a:schemeClr val="bg1"/>
                </a:solidFill>
              </a:rPr>
              <a:t>Most grants are paid over 3 Years – usually in declining amounts each year </a:t>
            </a:r>
            <a:r>
              <a:rPr lang="en-US" sz="2000" dirty="0">
                <a:solidFill>
                  <a:schemeClr val="bg1"/>
                </a:solidFill>
              </a:rPr>
              <a:t>(congregations will typically contribute funds for their proposed initiative) </a:t>
            </a:r>
            <a:endParaRPr lang="en-US" sz="2400" dirty="0">
              <a:solidFill>
                <a:schemeClr val="bg1"/>
              </a:solidFill>
            </a:endParaRPr>
          </a:p>
          <a:p>
            <a:pPr marL="241093" lvl="2" indent="-241093">
              <a:buClr>
                <a:srgbClr val="37ABA8"/>
              </a:buClr>
              <a:buFont typeface="Arial" panose="020B0604020202020204" pitchFamily="34" charset="0"/>
              <a:buChar char="•"/>
            </a:pPr>
            <a:endParaRPr lang="en-US" sz="1600" dirty="0">
              <a:solidFill>
                <a:schemeClr val="bg1"/>
              </a:solidFill>
            </a:endParaRPr>
          </a:p>
          <a:p>
            <a:pPr marL="241093" lvl="2" indent="-241093">
              <a:buClr>
                <a:srgbClr val="37ABA8"/>
              </a:buClr>
              <a:buFont typeface="Arial" panose="020B0604020202020204" pitchFamily="34" charset="0"/>
              <a:buChar char="•"/>
            </a:pPr>
            <a:r>
              <a:rPr lang="en-US" sz="1600" dirty="0">
                <a:solidFill>
                  <a:schemeClr val="bg1"/>
                </a:solidFill>
              </a:rPr>
              <a:t>Funding provided by three EDOT foundations</a:t>
            </a:r>
          </a:p>
          <a:p>
            <a:pPr marL="801411" lvl="8" indent="-241093" defTabSz="263416">
              <a:buClr>
                <a:srgbClr val="37ABA8"/>
              </a:buClr>
              <a:buFont typeface="Arial" panose="020B0604020202020204" pitchFamily="34" charset="0"/>
              <a:buChar char="•"/>
              <a:tabLst>
                <a:tab pos="727744" algn="l"/>
              </a:tabLst>
            </a:pPr>
            <a:r>
              <a:rPr lang="en-US" sz="2400" dirty="0">
                <a:solidFill>
                  <a:schemeClr val="bg1"/>
                </a:solidFill>
              </a:rPr>
              <a:t>Bishop Quin Foundation</a:t>
            </a:r>
          </a:p>
          <a:p>
            <a:pPr marL="801411" lvl="8" indent="-241093" defTabSz="263416">
              <a:buClr>
                <a:srgbClr val="37ABA8"/>
              </a:buClr>
              <a:buFont typeface="Arial" panose="020B0604020202020204" pitchFamily="34" charset="0"/>
              <a:buChar char="•"/>
              <a:tabLst>
                <a:tab pos="727744" algn="l"/>
              </a:tabLst>
            </a:pPr>
            <a:r>
              <a:rPr lang="en-US" sz="2400" dirty="0">
                <a:solidFill>
                  <a:schemeClr val="bg1"/>
                </a:solidFill>
              </a:rPr>
              <a:t>Episcopal Foundation of Texas</a:t>
            </a:r>
          </a:p>
          <a:p>
            <a:pPr marL="801411" lvl="8" indent="-241093" defTabSz="263416">
              <a:buClr>
                <a:srgbClr val="37ABA8"/>
              </a:buClr>
              <a:buFont typeface="Arial" panose="020B0604020202020204" pitchFamily="34" charset="0"/>
              <a:buChar char="•"/>
              <a:tabLst>
                <a:tab pos="727744" algn="l"/>
              </a:tabLst>
            </a:pPr>
            <a:r>
              <a:rPr lang="en-US" sz="2400" dirty="0">
                <a:solidFill>
                  <a:schemeClr val="bg1"/>
                </a:solidFill>
              </a:rPr>
              <a:t>Great Commission Foundation</a:t>
            </a:r>
          </a:p>
          <a:p>
            <a:pPr marL="241093" lvl="5" indent="-241093">
              <a:buClr>
                <a:srgbClr val="37ABA8"/>
              </a:buClr>
              <a:buFont typeface="Arial" panose="020B0604020202020204" pitchFamily="34" charset="0"/>
              <a:buChar char="•"/>
            </a:pPr>
            <a:endParaRPr lang="en-US" sz="1600" dirty="0">
              <a:solidFill>
                <a:schemeClr val="bg1"/>
              </a:solidFill>
            </a:endParaRPr>
          </a:p>
          <a:p>
            <a:pPr marL="241093" lvl="2" indent="-241093">
              <a:buClr>
                <a:srgbClr val="37ABA8"/>
              </a:buClr>
              <a:buFont typeface="Arial" panose="020B0604020202020204" pitchFamily="34" charset="0"/>
              <a:buChar char="•"/>
            </a:pPr>
            <a:endParaRPr lang="en-US" sz="1600" dirty="0">
              <a:solidFill>
                <a:schemeClr val="bg1"/>
              </a:solidFill>
            </a:endParaRPr>
          </a:p>
          <a:p>
            <a:pPr marL="241093" lvl="2" indent="-241093">
              <a:buClr>
                <a:srgbClr val="37ABA8"/>
              </a:buClr>
              <a:buFont typeface="Arial" panose="020B0604020202020204" pitchFamily="34" charset="0"/>
              <a:buChar char="•"/>
            </a:pPr>
            <a:endParaRPr lang="en-US" sz="1600" dirty="0">
              <a:solidFill>
                <a:schemeClr val="bg1"/>
              </a:solidFill>
            </a:endParaRPr>
          </a:p>
        </p:txBody>
      </p:sp>
      <p:sp>
        <p:nvSpPr>
          <p:cNvPr id="3" name="TextBox 2"/>
          <p:cNvSpPr txBox="1"/>
          <p:nvPr/>
        </p:nvSpPr>
        <p:spPr>
          <a:xfrm>
            <a:off x="1524000" y="1389644"/>
            <a:ext cx="8998823" cy="54829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9" tIns="35719" rIns="35719" bIns="35719" numCol="1" spcCol="38100" rtlCol="0" anchor="ctr">
            <a:spAutoFit/>
          </a:bodyPr>
          <a:lstStyle/>
          <a:p>
            <a:pPr algn="ctr" defTabSz="410751" hangingPunct="0"/>
            <a:r>
              <a:rPr lang="en-US" sz="3094" dirty="0">
                <a:solidFill>
                  <a:srgbClr val="37ABA8"/>
                </a:solidFill>
              </a:rPr>
              <a:t>Purpose of Strategic Mission Grants </a:t>
            </a:r>
            <a:r>
              <a:rPr lang="en-US" sz="1266" dirty="0">
                <a:solidFill>
                  <a:srgbClr val="37ABA8"/>
                </a:solidFill>
              </a:rPr>
              <a:t>(cont.)</a:t>
            </a:r>
            <a:endParaRPr lang="en-US" sz="1266" dirty="0">
              <a:solidFill>
                <a:srgbClr val="37ABA8"/>
              </a:solidFill>
              <a:sym typeface="Helvetica Light"/>
            </a:endParaRPr>
          </a:p>
        </p:txBody>
      </p:sp>
      <p:cxnSp>
        <p:nvCxnSpPr>
          <p:cNvPr id="10" name="Straight Connector 9">
            <a:extLst>
              <a:ext uri="{FF2B5EF4-FFF2-40B4-BE49-F238E27FC236}">
                <a16:creationId xmlns:a16="http://schemas.microsoft.com/office/drawing/2014/main" id="{AA04C723-D10A-4CB3-8242-3F44A56BCF4D}"/>
              </a:ext>
            </a:extLst>
          </p:cNvPr>
          <p:cNvCxnSpPr>
            <a:cxnSpLocks/>
          </p:cNvCxnSpPr>
          <p:nvPr/>
        </p:nvCxnSpPr>
        <p:spPr>
          <a:xfrm>
            <a:off x="2483137" y="1937904"/>
            <a:ext cx="7011809" cy="0"/>
          </a:xfrm>
          <a:prstGeom prst="line">
            <a:avLst/>
          </a:prstGeom>
          <a:noFill/>
          <a:ln w="25400" cap="flat">
            <a:solidFill>
              <a:srgbClr val="37ABA8"/>
            </a:solidFill>
            <a:prstDash val="solid"/>
            <a:miter lim="400000"/>
          </a:ln>
          <a:effectLst/>
          <a:sp3d/>
        </p:spPr>
        <p:style>
          <a:lnRef idx="0">
            <a:scrgbClr r="0" g="0" b="0"/>
          </a:lnRef>
          <a:fillRef idx="0">
            <a:scrgbClr r="0" g="0" b="0"/>
          </a:fillRef>
          <a:effectRef idx="0">
            <a:scrgbClr r="0" g="0" b="0"/>
          </a:effectRef>
          <a:fontRef idx="none"/>
        </p:style>
      </p:cxnSp>
      <p:sp>
        <p:nvSpPr>
          <p:cNvPr id="6" name="Slide Number Placeholder 3">
            <a:extLst>
              <a:ext uri="{FF2B5EF4-FFF2-40B4-BE49-F238E27FC236}">
                <a16:creationId xmlns:a16="http://schemas.microsoft.com/office/drawing/2014/main" id="{930B72AC-A9BD-4404-9397-A210D3C70E01}"/>
              </a:ext>
            </a:extLst>
          </p:cNvPr>
          <p:cNvSpPr txBox="1">
            <a:spLocks/>
          </p:cNvSpPr>
          <p:nvPr/>
        </p:nvSpPr>
        <p:spPr>
          <a:xfrm>
            <a:off x="10896600" y="314325"/>
            <a:ext cx="838199" cy="767687"/>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57F1E4F-1CFF-5643-939E-02111984F565}" type="slidenum">
              <a:rPr lang="en-US" sz="2800">
                <a:solidFill>
                  <a:schemeClr val="bg1"/>
                </a:solidFill>
              </a:rPr>
              <a:pPr/>
              <a:t>22</a:t>
            </a:fld>
            <a:endParaRPr lang="en-US" sz="2800" dirty="0">
              <a:solidFill>
                <a:schemeClr val="bg1"/>
              </a:solidFill>
            </a:endParaRPr>
          </a:p>
        </p:txBody>
      </p:sp>
    </p:spTree>
    <p:extLst>
      <p:ext uri="{BB962C8B-B14F-4D97-AF65-F5344CB8AC3E}">
        <p14:creationId xmlns:p14="http://schemas.microsoft.com/office/powerpoint/2010/main" val="208167679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F9D263A-F67B-41BA-AB9F-5EA97749B955}"/>
              </a:ext>
            </a:extLst>
          </p:cNvPr>
          <p:cNvSpPr/>
          <p:nvPr/>
        </p:nvSpPr>
        <p:spPr>
          <a:xfrm>
            <a:off x="2652982" y="1998267"/>
            <a:ext cx="8167418" cy="3724096"/>
          </a:xfrm>
          <a:prstGeom prst="rect">
            <a:avLst/>
          </a:prstGeom>
        </p:spPr>
        <p:txBody>
          <a:bodyPr wrap="square">
            <a:spAutoFit/>
          </a:bodyPr>
          <a:lstStyle/>
          <a:p>
            <a:pPr>
              <a:buClr>
                <a:srgbClr val="37ABA8"/>
              </a:buClr>
            </a:pPr>
            <a:r>
              <a:rPr lang="en-US" sz="1600" dirty="0">
                <a:solidFill>
                  <a:schemeClr val="bg1"/>
                </a:solidFill>
              </a:rPr>
              <a:t>Internal Assessment</a:t>
            </a:r>
          </a:p>
          <a:p>
            <a:pPr marL="859022" lvl="1" indent="-401822">
              <a:buClr>
                <a:srgbClr val="37ABA8"/>
              </a:buClr>
              <a:buFont typeface="Arial" panose="020B0604020202020204" pitchFamily="34" charset="0"/>
              <a:buChar char="•"/>
            </a:pPr>
            <a:r>
              <a:rPr lang="en-US" sz="2000" dirty="0">
                <a:solidFill>
                  <a:schemeClr val="bg1"/>
                </a:solidFill>
              </a:rPr>
              <a:t>Identify need</a:t>
            </a:r>
          </a:p>
          <a:p>
            <a:pPr marL="859022" lvl="1" indent="-401822">
              <a:buClr>
                <a:srgbClr val="37ABA8"/>
              </a:buClr>
              <a:buFont typeface="Arial" panose="020B0604020202020204" pitchFamily="34" charset="0"/>
              <a:buChar char="•"/>
            </a:pPr>
            <a:r>
              <a:rPr lang="en-US" sz="2000" dirty="0">
                <a:solidFill>
                  <a:schemeClr val="bg1"/>
                </a:solidFill>
              </a:rPr>
              <a:t>Who is underserved in your neighborhood</a:t>
            </a:r>
          </a:p>
          <a:p>
            <a:pPr marL="859022" lvl="1" indent="-401822">
              <a:buClr>
                <a:srgbClr val="37ABA8"/>
              </a:buClr>
              <a:buFont typeface="Arial" panose="020B0604020202020204" pitchFamily="34" charset="0"/>
              <a:buChar char="•"/>
            </a:pPr>
            <a:r>
              <a:rPr lang="en-US" sz="2000" dirty="0">
                <a:solidFill>
                  <a:schemeClr val="bg1"/>
                </a:solidFill>
              </a:rPr>
              <a:t>Consult with EDOT Mission Amplification team</a:t>
            </a:r>
          </a:p>
          <a:p>
            <a:pPr lvl="3">
              <a:buClr>
                <a:srgbClr val="37ABA8"/>
              </a:buClr>
            </a:pPr>
            <a:endParaRPr lang="en-US" sz="1600" dirty="0">
              <a:solidFill>
                <a:schemeClr val="bg1"/>
              </a:solidFill>
            </a:endParaRPr>
          </a:p>
          <a:p>
            <a:pPr lvl="3">
              <a:buClr>
                <a:srgbClr val="37ABA8"/>
              </a:buClr>
            </a:pPr>
            <a:endParaRPr lang="en-US" sz="2000" dirty="0">
              <a:solidFill>
                <a:schemeClr val="bg1"/>
              </a:solidFill>
            </a:endParaRPr>
          </a:p>
          <a:p>
            <a:pPr>
              <a:buClr>
                <a:srgbClr val="37ABA8"/>
              </a:buClr>
            </a:pPr>
            <a:r>
              <a:rPr lang="en-US" sz="1600" dirty="0">
                <a:solidFill>
                  <a:schemeClr val="bg1"/>
                </a:solidFill>
              </a:rPr>
              <a:t>Submit Concept via the SMG Website </a:t>
            </a:r>
            <a:r>
              <a:rPr lang="en-US" sz="1600" dirty="0">
                <a:solidFill>
                  <a:schemeClr val="bg1"/>
                </a:solidFill>
                <a:hlinkClick r:id="rId2">
                  <a:extLst>
                    <a:ext uri="{A12FA001-AC4F-418D-AE19-62706E023703}">
                      <ahyp:hlinkClr xmlns:ahyp="http://schemas.microsoft.com/office/drawing/2018/hyperlinkcolor" val="tx"/>
                    </a:ext>
                  </a:extLst>
                </a:hlinkClick>
              </a:rPr>
              <a:t>www.smgedot.org</a:t>
            </a:r>
            <a:r>
              <a:rPr lang="en-US" sz="1600" dirty="0">
                <a:solidFill>
                  <a:schemeClr val="bg1"/>
                </a:solidFill>
              </a:rPr>
              <a:t> </a:t>
            </a:r>
          </a:p>
          <a:p>
            <a:pPr marL="401822" indent="-401822">
              <a:buClr>
                <a:srgbClr val="37ABA8"/>
              </a:buClr>
              <a:buFont typeface="Arial" panose="020B0604020202020204" pitchFamily="34" charset="0"/>
              <a:buChar char="•"/>
            </a:pPr>
            <a:r>
              <a:rPr lang="en-US" sz="2000" dirty="0">
                <a:solidFill>
                  <a:schemeClr val="bg1"/>
                </a:solidFill>
              </a:rPr>
              <a:t>Can submit anytime</a:t>
            </a:r>
          </a:p>
          <a:p>
            <a:pPr marL="401822" indent="-401822">
              <a:buClr>
                <a:srgbClr val="37ABA8"/>
              </a:buClr>
              <a:buFont typeface="Arial" panose="020B0604020202020204" pitchFamily="34" charset="0"/>
              <a:buChar char="•"/>
            </a:pPr>
            <a:r>
              <a:rPr lang="en-US" sz="2000" dirty="0">
                <a:solidFill>
                  <a:schemeClr val="bg1"/>
                </a:solidFill>
              </a:rPr>
              <a:t>Two Step Process </a:t>
            </a:r>
          </a:p>
          <a:p>
            <a:pPr marL="401822" indent="-401822">
              <a:buClr>
                <a:srgbClr val="37ABA8"/>
              </a:buClr>
              <a:buFont typeface="Arial" panose="020B0604020202020204" pitchFamily="34" charset="0"/>
              <a:buChar char="•"/>
            </a:pPr>
            <a:r>
              <a:rPr lang="en-US" sz="2000" dirty="0">
                <a:solidFill>
                  <a:schemeClr val="bg1"/>
                </a:solidFill>
              </a:rPr>
              <a:t>Version in Spanish</a:t>
            </a:r>
          </a:p>
          <a:p>
            <a:pPr algn="l">
              <a:buClr>
                <a:srgbClr val="37ABA8"/>
              </a:buClr>
            </a:pPr>
            <a:endParaRPr lang="en-US" sz="1600" dirty="0">
              <a:solidFill>
                <a:schemeClr val="bg1"/>
              </a:solidFill>
            </a:endParaRPr>
          </a:p>
          <a:p>
            <a:pPr marL="401822" indent="-401822">
              <a:buClr>
                <a:srgbClr val="37ABA8"/>
              </a:buClr>
              <a:buFont typeface="Arial" panose="020B0604020202020204" pitchFamily="34" charset="0"/>
              <a:buChar char="•"/>
            </a:pPr>
            <a:endParaRPr lang="en-US" sz="1600" dirty="0">
              <a:solidFill>
                <a:schemeClr val="bg1"/>
              </a:solidFill>
            </a:endParaRPr>
          </a:p>
          <a:p>
            <a:pPr marL="401822" indent="-401822">
              <a:buClr>
                <a:srgbClr val="37ABA8"/>
              </a:buClr>
              <a:buFont typeface="Arial" panose="020B0604020202020204" pitchFamily="34" charset="0"/>
              <a:buChar char="•"/>
            </a:pPr>
            <a:endParaRPr lang="en-US" sz="1600" dirty="0">
              <a:solidFill>
                <a:schemeClr val="bg1"/>
              </a:solidFill>
            </a:endParaRPr>
          </a:p>
        </p:txBody>
      </p:sp>
      <p:cxnSp>
        <p:nvCxnSpPr>
          <p:cNvPr id="8" name="Straight Connector 7">
            <a:extLst>
              <a:ext uri="{FF2B5EF4-FFF2-40B4-BE49-F238E27FC236}">
                <a16:creationId xmlns:a16="http://schemas.microsoft.com/office/drawing/2014/main" id="{A6834913-3CD6-4322-943A-506A6F1D2005}"/>
              </a:ext>
            </a:extLst>
          </p:cNvPr>
          <p:cNvCxnSpPr/>
          <p:nvPr/>
        </p:nvCxnSpPr>
        <p:spPr>
          <a:xfrm>
            <a:off x="4038079" y="1761983"/>
            <a:ext cx="4188279" cy="0"/>
          </a:xfrm>
          <a:prstGeom prst="line">
            <a:avLst/>
          </a:prstGeom>
          <a:noFill/>
          <a:ln w="25400" cap="flat">
            <a:solidFill>
              <a:srgbClr val="37ABA8"/>
            </a:solidFill>
            <a:prstDash val="solid"/>
            <a:miter lim="400000"/>
          </a:ln>
          <a:effectLst/>
          <a:sp3d/>
        </p:spPr>
        <p:style>
          <a:lnRef idx="0">
            <a:scrgbClr r="0" g="0" b="0"/>
          </a:lnRef>
          <a:fillRef idx="0">
            <a:scrgbClr r="0" g="0" b="0"/>
          </a:fillRef>
          <a:effectRef idx="0">
            <a:scrgbClr r="0" g="0" b="0"/>
          </a:effectRef>
          <a:fontRef idx="none"/>
        </p:style>
      </p:cxnSp>
      <p:sp>
        <p:nvSpPr>
          <p:cNvPr id="9" name="TextBox 8">
            <a:extLst>
              <a:ext uri="{FF2B5EF4-FFF2-40B4-BE49-F238E27FC236}">
                <a16:creationId xmlns:a16="http://schemas.microsoft.com/office/drawing/2014/main" id="{CB58AEA0-F1FB-4E38-ABF9-8975B9661927}"/>
              </a:ext>
            </a:extLst>
          </p:cNvPr>
          <p:cNvSpPr txBox="1"/>
          <p:nvPr/>
        </p:nvSpPr>
        <p:spPr>
          <a:xfrm>
            <a:off x="1524001" y="1246634"/>
            <a:ext cx="9143999" cy="50488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9" tIns="35719" rIns="35719" bIns="35719" numCol="1" spcCol="38100" rtlCol="0" anchor="ctr">
            <a:spAutoFit/>
          </a:bodyPr>
          <a:lstStyle/>
          <a:p>
            <a:pPr algn="ctr" defTabSz="410751" hangingPunct="0"/>
            <a:r>
              <a:rPr lang="en-US" sz="2812" dirty="0">
                <a:solidFill>
                  <a:srgbClr val="37ABA8"/>
                </a:solidFill>
              </a:rPr>
              <a:t>Process – Where to Begin</a:t>
            </a:r>
            <a:endParaRPr lang="en-US" sz="2812" dirty="0">
              <a:solidFill>
                <a:srgbClr val="37ABA8"/>
              </a:solidFill>
              <a:sym typeface="Helvetica Light"/>
            </a:endParaRPr>
          </a:p>
        </p:txBody>
      </p:sp>
      <p:sp>
        <p:nvSpPr>
          <p:cNvPr id="5" name="Shape 79">
            <a:extLst>
              <a:ext uri="{FF2B5EF4-FFF2-40B4-BE49-F238E27FC236}">
                <a16:creationId xmlns:a16="http://schemas.microsoft.com/office/drawing/2014/main" id="{F7A61B12-96EF-40DB-8A82-1B81A23760AE}"/>
              </a:ext>
            </a:extLst>
          </p:cNvPr>
          <p:cNvSpPr/>
          <p:nvPr/>
        </p:nvSpPr>
        <p:spPr>
          <a:xfrm>
            <a:off x="5425112" y="544651"/>
            <a:ext cx="2789483" cy="375167"/>
          </a:xfrm>
          <a:prstGeom prst="rect">
            <a:avLst/>
          </a:prstGeom>
          <a:ln w="12700">
            <a:miter lim="400000"/>
          </a:ln>
          <a:extLst>
            <a:ext uri="{C572A759-6A51-4108-AA02-DFA0A04FC94B}">
              <ma14:wrappingTextBoxFlag xmlns="" xmlns:ma14="http://schemas.microsoft.com/office/mac/drawingml/2011/main" val="1"/>
            </a:ext>
          </a:extLst>
        </p:spPr>
        <p:txBody>
          <a:bodyPr wrap="none" lIns="35719" tIns="35719" rIns="35719" bIns="35719" anchor="ctr">
            <a:spAutoFit/>
          </a:bodyPr>
          <a:lstStyle/>
          <a:p>
            <a:pPr algn="l">
              <a:defRPr sz="2800">
                <a:solidFill>
                  <a:srgbClr val="FFFFFF"/>
                </a:solidFill>
                <a:latin typeface="Gotham-Light"/>
                <a:ea typeface="Gotham-Light"/>
                <a:cs typeface="Gotham-Light"/>
                <a:sym typeface="Gotham-Light"/>
              </a:defRPr>
            </a:pPr>
            <a:r>
              <a:rPr sz="1969" dirty="0">
                <a:solidFill>
                  <a:srgbClr val="4B4B4B"/>
                </a:solidFill>
              </a:rPr>
              <a:t>|</a:t>
            </a:r>
            <a:r>
              <a:rPr sz="1969" dirty="0"/>
              <a:t> </a:t>
            </a:r>
            <a:r>
              <a:rPr sz="1969" b="1" dirty="0">
                <a:solidFill>
                  <a:srgbClr val="37ABA8"/>
                </a:solidFill>
              </a:rPr>
              <a:t>Strategic Mission Grants</a:t>
            </a:r>
          </a:p>
        </p:txBody>
      </p:sp>
      <p:sp>
        <p:nvSpPr>
          <p:cNvPr id="6" name="Slide Number Placeholder 3">
            <a:extLst>
              <a:ext uri="{FF2B5EF4-FFF2-40B4-BE49-F238E27FC236}">
                <a16:creationId xmlns:a16="http://schemas.microsoft.com/office/drawing/2014/main" id="{21D1291C-8411-425F-8F10-7C833297DEB5}"/>
              </a:ext>
            </a:extLst>
          </p:cNvPr>
          <p:cNvSpPr txBox="1">
            <a:spLocks/>
          </p:cNvSpPr>
          <p:nvPr/>
        </p:nvSpPr>
        <p:spPr>
          <a:xfrm>
            <a:off x="10896600" y="348390"/>
            <a:ext cx="838199" cy="767687"/>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57F1E4F-1CFF-5643-939E-02111984F565}" type="slidenum">
              <a:rPr lang="en-US" sz="2800">
                <a:solidFill>
                  <a:schemeClr val="bg1"/>
                </a:solidFill>
              </a:rPr>
              <a:pPr/>
              <a:t>23</a:t>
            </a:fld>
            <a:endParaRPr lang="en-US" sz="2800" dirty="0">
              <a:solidFill>
                <a:schemeClr val="bg1"/>
              </a:solidFill>
            </a:endParaRPr>
          </a:p>
        </p:txBody>
      </p:sp>
    </p:spTree>
    <p:extLst>
      <p:ext uri="{BB962C8B-B14F-4D97-AF65-F5344CB8AC3E}">
        <p14:creationId xmlns:p14="http://schemas.microsoft.com/office/powerpoint/2010/main" val="205252473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A6834913-3CD6-4322-943A-506A6F1D2005}"/>
              </a:ext>
            </a:extLst>
          </p:cNvPr>
          <p:cNvCxnSpPr/>
          <p:nvPr/>
        </p:nvCxnSpPr>
        <p:spPr>
          <a:xfrm>
            <a:off x="4001861" y="1772524"/>
            <a:ext cx="4188279" cy="0"/>
          </a:xfrm>
          <a:prstGeom prst="line">
            <a:avLst/>
          </a:prstGeom>
          <a:noFill/>
          <a:ln w="25400" cap="flat">
            <a:solidFill>
              <a:srgbClr val="37ABA8"/>
            </a:solidFill>
            <a:prstDash val="solid"/>
            <a:miter lim="400000"/>
          </a:ln>
          <a:effectLst/>
          <a:sp3d/>
        </p:spPr>
        <p:style>
          <a:lnRef idx="0">
            <a:scrgbClr r="0" g="0" b="0"/>
          </a:lnRef>
          <a:fillRef idx="0">
            <a:scrgbClr r="0" g="0" b="0"/>
          </a:fillRef>
          <a:effectRef idx="0">
            <a:scrgbClr r="0" g="0" b="0"/>
          </a:effectRef>
          <a:fontRef idx="none"/>
        </p:style>
      </p:cxnSp>
      <p:sp>
        <p:nvSpPr>
          <p:cNvPr id="9" name="TextBox 8">
            <a:extLst>
              <a:ext uri="{FF2B5EF4-FFF2-40B4-BE49-F238E27FC236}">
                <a16:creationId xmlns:a16="http://schemas.microsoft.com/office/drawing/2014/main" id="{CB58AEA0-F1FB-4E38-ABF9-8975B9661927}"/>
              </a:ext>
            </a:extLst>
          </p:cNvPr>
          <p:cNvSpPr txBox="1"/>
          <p:nvPr/>
        </p:nvSpPr>
        <p:spPr>
          <a:xfrm>
            <a:off x="1524000" y="1217897"/>
            <a:ext cx="9123689" cy="50488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9" tIns="35719" rIns="35719" bIns="35719" numCol="1" spcCol="38100" rtlCol="0" anchor="ctr">
            <a:spAutoFit/>
          </a:bodyPr>
          <a:lstStyle/>
          <a:p>
            <a:pPr algn="ctr" defTabSz="410751" hangingPunct="0"/>
            <a:r>
              <a:rPr lang="en-US" sz="2812" dirty="0">
                <a:solidFill>
                  <a:srgbClr val="37ABA8"/>
                </a:solidFill>
              </a:rPr>
              <a:t>Step #2 – Invitation to Submit an Application</a:t>
            </a:r>
            <a:endParaRPr lang="en-US" sz="2812" dirty="0">
              <a:solidFill>
                <a:srgbClr val="37ABA8"/>
              </a:solidFill>
              <a:sym typeface="Helvetica Light"/>
            </a:endParaRPr>
          </a:p>
        </p:txBody>
      </p:sp>
      <p:sp>
        <p:nvSpPr>
          <p:cNvPr id="5" name="Rectangle 4">
            <a:extLst>
              <a:ext uri="{FF2B5EF4-FFF2-40B4-BE49-F238E27FC236}">
                <a16:creationId xmlns:a16="http://schemas.microsoft.com/office/drawing/2014/main" id="{EB301809-ABA6-4FA8-A535-6FC2F0D02134}"/>
              </a:ext>
            </a:extLst>
          </p:cNvPr>
          <p:cNvSpPr/>
          <p:nvPr/>
        </p:nvSpPr>
        <p:spPr>
          <a:xfrm>
            <a:off x="2671684" y="2373281"/>
            <a:ext cx="7474002" cy="2718180"/>
          </a:xfrm>
          <a:prstGeom prst="rect">
            <a:avLst/>
          </a:prstGeom>
        </p:spPr>
        <p:txBody>
          <a:bodyPr wrap="square">
            <a:spAutoFit/>
          </a:bodyPr>
          <a:lstStyle/>
          <a:p>
            <a:pPr marL="401822" indent="-401822">
              <a:buClr>
                <a:srgbClr val="37ABA8"/>
              </a:buClr>
              <a:buFont typeface="Arial" panose="020B0604020202020204" pitchFamily="34" charset="0"/>
              <a:buChar char="•"/>
            </a:pPr>
            <a:r>
              <a:rPr lang="en-US" sz="2000" dirty="0">
                <a:solidFill>
                  <a:schemeClr val="bg1"/>
                </a:solidFill>
              </a:rPr>
              <a:t>SMG Committee will review Proposals at their meetings (they meet four times per year)</a:t>
            </a:r>
          </a:p>
          <a:p>
            <a:pPr lvl="3">
              <a:buClr>
                <a:srgbClr val="37ABA8"/>
              </a:buClr>
            </a:pPr>
            <a:r>
              <a:rPr lang="en-US" sz="1266" dirty="0">
                <a:solidFill>
                  <a:schemeClr val="bg1"/>
                </a:solidFill>
              </a:rPr>
              <a:t>      </a:t>
            </a:r>
          </a:p>
          <a:p>
            <a:pPr marL="401822" indent="-401822">
              <a:buClr>
                <a:srgbClr val="37ABA8"/>
              </a:buClr>
              <a:buFont typeface="Arial" panose="020B0604020202020204" pitchFamily="34" charset="0"/>
              <a:buChar char="•"/>
            </a:pPr>
            <a:r>
              <a:rPr lang="en-US" sz="2000" dirty="0">
                <a:solidFill>
                  <a:schemeClr val="bg1"/>
                </a:solidFill>
              </a:rPr>
              <a:t>Committee will decide to: </a:t>
            </a:r>
          </a:p>
          <a:p>
            <a:pPr marL="859022" lvl="1" indent="-401822">
              <a:buClr>
                <a:srgbClr val="37ABA8"/>
              </a:buClr>
              <a:buFont typeface="Arial" panose="020B0604020202020204" pitchFamily="34" charset="0"/>
              <a:buChar char="•"/>
            </a:pPr>
            <a:r>
              <a:rPr lang="en-US" sz="2000" dirty="0">
                <a:solidFill>
                  <a:schemeClr val="bg1"/>
                </a:solidFill>
              </a:rPr>
              <a:t>Invite congregation to complete an Application</a:t>
            </a:r>
          </a:p>
          <a:p>
            <a:pPr marL="859022" lvl="1" indent="-401822">
              <a:buClr>
                <a:srgbClr val="37ABA8"/>
              </a:buClr>
              <a:buFont typeface="Arial" panose="020B0604020202020204" pitchFamily="34" charset="0"/>
              <a:buChar char="•"/>
            </a:pPr>
            <a:r>
              <a:rPr lang="en-US" sz="2000" dirty="0">
                <a:solidFill>
                  <a:schemeClr val="bg1"/>
                </a:solidFill>
              </a:rPr>
              <a:t>Refer to EDOT Mission Amplification Team with 	    	    feedback </a:t>
            </a:r>
          </a:p>
          <a:p>
            <a:pPr algn="l">
              <a:buClr>
                <a:srgbClr val="37ABA8"/>
              </a:buClr>
            </a:pPr>
            <a:endParaRPr lang="en-US" sz="1266" dirty="0">
              <a:solidFill>
                <a:schemeClr val="bg1"/>
              </a:solidFill>
            </a:endParaRPr>
          </a:p>
          <a:p>
            <a:pPr marL="401822" indent="-401822">
              <a:buClr>
                <a:srgbClr val="37ABA8"/>
              </a:buClr>
              <a:buFont typeface="Arial" panose="020B0604020202020204" pitchFamily="34" charset="0"/>
              <a:buChar char="•"/>
            </a:pPr>
            <a:endParaRPr lang="en-US" sz="1266" dirty="0">
              <a:solidFill>
                <a:schemeClr val="bg1"/>
              </a:solidFill>
            </a:endParaRPr>
          </a:p>
          <a:p>
            <a:pPr marL="401822" indent="-401822">
              <a:buClr>
                <a:srgbClr val="37ABA8"/>
              </a:buClr>
              <a:buFont typeface="Arial" panose="020B0604020202020204" pitchFamily="34" charset="0"/>
              <a:buChar char="•"/>
            </a:pPr>
            <a:endParaRPr lang="en-US" sz="1266" dirty="0">
              <a:solidFill>
                <a:schemeClr val="bg1"/>
              </a:solidFill>
            </a:endParaRPr>
          </a:p>
        </p:txBody>
      </p:sp>
      <p:sp>
        <p:nvSpPr>
          <p:cNvPr id="6" name="Shape 79">
            <a:extLst>
              <a:ext uri="{FF2B5EF4-FFF2-40B4-BE49-F238E27FC236}">
                <a16:creationId xmlns:a16="http://schemas.microsoft.com/office/drawing/2014/main" id="{A5C8CC0E-A7CF-4821-9041-695C40FFAC06}"/>
              </a:ext>
            </a:extLst>
          </p:cNvPr>
          <p:cNvSpPr/>
          <p:nvPr/>
        </p:nvSpPr>
        <p:spPr>
          <a:xfrm>
            <a:off x="5425112" y="544651"/>
            <a:ext cx="2789483" cy="375167"/>
          </a:xfrm>
          <a:prstGeom prst="rect">
            <a:avLst/>
          </a:prstGeom>
          <a:ln w="12700">
            <a:miter lim="400000"/>
          </a:ln>
          <a:extLst>
            <a:ext uri="{C572A759-6A51-4108-AA02-DFA0A04FC94B}">
              <ma14:wrappingTextBoxFlag xmlns="" xmlns:ma14="http://schemas.microsoft.com/office/mac/drawingml/2011/main" val="1"/>
            </a:ext>
          </a:extLst>
        </p:spPr>
        <p:txBody>
          <a:bodyPr wrap="none" lIns="35719" tIns="35719" rIns="35719" bIns="35719" anchor="ctr">
            <a:spAutoFit/>
          </a:bodyPr>
          <a:lstStyle/>
          <a:p>
            <a:pPr algn="l">
              <a:defRPr sz="2800">
                <a:solidFill>
                  <a:srgbClr val="FFFFFF"/>
                </a:solidFill>
                <a:latin typeface="Gotham-Light"/>
                <a:ea typeface="Gotham-Light"/>
                <a:cs typeface="Gotham-Light"/>
                <a:sym typeface="Gotham-Light"/>
              </a:defRPr>
            </a:pPr>
            <a:r>
              <a:rPr sz="1969" dirty="0">
                <a:solidFill>
                  <a:srgbClr val="4B4B4B"/>
                </a:solidFill>
              </a:rPr>
              <a:t>|</a:t>
            </a:r>
            <a:r>
              <a:rPr sz="1969" dirty="0"/>
              <a:t> </a:t>
            </a:r>
            <a:r>
              <a:rPr sz="1969" b="1" dirty="0">
                <a:solidFill>
                  <a:srgbClr val="37ABA8"/>
                </a:solidFill>
              </a:rPr>
              <a:t>Strategic Mission Grants</a:t>
            </a:r>
          </a:p>
        </p:txBody>
      </p:sp>
      <p:sp>
        <p:nvSpPr>
          <p:cNvPr id="7" name="Slide Number Placeholder 3">
            <a:extLst>
              <a:ext uri="{FF2B5EF4-FFF2-40B4-BE49-F238E27FC236}">
                <a16:creationId xmlns:a16="http://schemas.microsoft.com/office/drawing/2014/main" id="{9F71BBB5-D832-4454-AA9F-6F23F5CC36AD}"/>
              </a:ext>
            </a:extLst>
          </p:cNvPr>
          <p:cNvSpPr txBox="1">
            <a:spLocks/>
          </p:cNvSpPr>
          <p:nvPr/>
        </p:nvSpPr>
        <p:spPr>
          <a:xfrm>
            <a:off x="10896600" y="348390"/>
            <a:ext cx="838199" cy="767687"/>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57F1E4F-1CFF-5643-939E-02111984F565}" type="slidenum">
              <a:rPr lang="en-US" sz="2800">
                <a:solidFill>
                  <a:schemeClr val="bg1"/>
                </a:solidFill>
              </a:rPr>
              <a:pPr/>
              <a:t>24</a:t>
            </a:fld>
            <a:endParaRPr lang="en-US" sz="2800" dirty="0">
              <a:solidFill>
                <a:schemeClr val="bg1"/>
              </a:solidFill>
            </a:endParaRPr>
          </a:p>
        </p:txBody>
      </p:sp>
    </p:spTree>
    <p:extLst>
      <p:ext uri="{BB962C8B-B14F-4D97-AF65-F5344CB8AC3E}">
        <p14:creationId xmlns:p14="http://schemas.microsoft.com/office/powerpoint/2010/main" val="231024577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6A6E91-B1D1-4193-A166-0D90B20A3337}"/>
              </a:ext>
            </a:extLst>
          </p:cNvPr>
          <p:cNvSpPr>
            <a:spLocks noGrp="1"/>
          </p:cNvSpPr>
          <p:nvPr>
            <p:ph type="title"/>
          </p:nvPr>
        </p:nvSpPr>
        <p:spPr>
          <a:xfrm>
            <a:off x="2209800" y="2438400"/>
            <a:ext cx="8686800" cy="1400530"/>
          </a:xfrm>
        </p:spPr>
        <p:txBody>
          <a:bodyPr/>
          <a:lstStyle/>
          <a:p>
            <a:r>
              <a:rPr lang="en-US" dirty="0"/>
              <a:t>Strategic Welcome Grants (SWG’s)</a:t>
            </a:r>
          </a:p>
        </p:txBody>
      </p:sp>
    </p:spTree>
    <p:extLst>
      <p:ext uri="{BB962C8B-B14F-4D97-AF65-F5344CB8AC3E}">
        <p14:creationId xmlns:p14="http://schemas.microsoft.com/office/powerpoint/2010/main" val="279044171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E22B65-82EE-4444-BD7F-B8797647F44E}"/>
              </a:ext>
            </a:extLst>
          </p:cNvPr>
          <p:cNvSpPr>
            <a:spLocks noGrp="1"/>
          </p:cNvSpPr>
          <p:nvPr>
            <p:ph type="title"/>
          </p:nvPr>
        </p:nvSpPr>
        <p:spPr/>
        <p:txBody>
          <a:bodyPr/>
          <a:lstStyle/>
          <a:p>
            <a:r>
              <a:rPr lang="en-US" dirty="0"/>
              <a:t>Strategic Welcome Grants (SWGs)</a:t>
            </a:r>
          </a:p>
        </p:txBody>
      </p:sp>
      <p:sp>
        <p:nvSpPr>
          <p:cNvPr id="3" name="Content Placeholder 2">
            <a:extLst>
              <a:ext uri="{FF2B5EF4-FFF2-40B4-BE49-F238E27FC236}">
                <a16:creationId xmlns:a16="http://schemas.microsoft.com/office/drawing/2014/main" id="{A38C4286-E793-4BE8-B325-3028C340A1E0}"/>
              </a:ext>
            </a:extLst>
          </p:cNvPr>
          <p:cNvSpPr>
            <a:spLocks noGrp="1"/>
          </p:cNvSpPr>
          <p:nvPr>
            <p:ph idx="1"/>
          </p:nvPr>
        </p:nvSpPr>
        <p:spPr/>
        <p:txBody>
          <a:bodyPr/>
          <a:lstStyle/>
          <a:p>
            <a:r>
              <a:rPr lang="en-US" dirty="0">
                <a:solidFill>
                  <a:schemeClr val="bg1"/>
                </a:solidFill>
              </a:rPr>
              <a:t>Purpose is to fund attractional projects like beautification of campus or evangelism projects</a:t>
            </a:r>
          </a:p>
          <a:p>
            <a:pPr lvl="1"/>
            <a:r>
              <a:rPr lang="en-US" dirty="0">
                <a:solidFill>
                  <a:schemeClr val="bg1"/>
                </a:solidFill>
              </a:rPr>
              <a:t>Examples: bathrooms, landscaping, nursery, etc.</a:t>
            </a:r>
          </a:p>
          <a:p>
            <a:pPr lvl="1"/>
            <a:r>
              <a:rPr lang="en-US" dirty="0">
                <a:solidFill>
                  <a:schemeClr val="bg1"/>
                </a:solidFill>
              </a:rPr>
              <a:t>They are not for deferred maintenance items</a:t>
            </a:r>
          </a:p>
          <a:p>
            <a:pPr lvl="1"/>
            <a:r>
              <a:rPr lang="en-US" dirty="0">
                <a:solidFill>
                  <a:schemeClr val="bg1"/>
                </a:solidFill>
              </a:rPr>
              <a:t>Grant is up to $4,000 of matching funds</a:t>
            </a:r>
          </a:p>
          <a:p>
            <a:pPr lvl="1"/>
            <a:r>
              <a:rPr lang="en-US" dirty="0">
                <a:solidFill>
                  <a:schemeClr val="bg1"/>
                </a:solidFill>
              </a:rPr>
              <a:t>Grant is to be submitted to Mission Amp, who will review and recommend to the SMG Committee of GCF</a:t>
            </a:r>
          </a:p>
          <a:p>
            <a:pPr lvl="1"/>
            <a:r>
              <a:rPr lang="en-US" dirty="0">
                <a:solidFill>
                  <a:schemeClr val="bg1"/>
                </a:solidFill>
              </a:rPr>
              <a:t>Payments are made after the work has been completed and receipts are provided</a:t>
            </a:r>
          </a:p>
        </p:txBody>
      </p:sp>
      <p:sp>
        <p:nvSpPr>
          <p:cNvPr id="4" name="Slide Number Placeholder 3">
            <a:extLst>
              <a:ext uri="{FF2B5EF4-FFF2-40B4-BE49-F238E27FC236}">
                <a16:creationId xmlns:a16="http://schemas.microsoft.com/office/drawing/2014/main" id="{9C93269A-36E7-49C6-9F05-69DD07851E00}"/>
              </a:ext>
            </a:extLst>
          </p:cNvPr>
          <p:cNvSpPr>
            <a:spLocks noGrp="1"/>
          </p:cNvSpPr>
          <p:nvPr>
            <p:ph type="sldNum" sz="quarter" idx="12"/>
          </p:nvPr>
        </p:nvSpPr>
        <p:spPr/>
        <p:txBody>
          <a:bodyPr/>
          <a:lstStyle/>
          <a:p>
            <a:fld id="{D57F1E4F-1CFF-5643-939E-02111984F565}" type="slidenum">
              <a:rPr lang="en-US" smtClean="0"/>
              <a:t>26</a:t>
            </a:fld>
            <a:endParaRPr lang="en-US" dirty="0"/>
          </a:p>
        </p:txBody>
      </p:sp>
    </p:spTree>
    <p:extLst>
      <p:ext uri="{BB962C8B-B14F-4D97-AF65-F5344CB8AC3E}">
        <p14:creationId xmlns:p14="http://schemas.microsoft.com/office/powerpoint/2010/main" val="175394835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377EA3-B9AF-45A1-80CD-84582565EDB0}"/>
              </a:ext>
            </a:extLst>
          </p:cNvPr>
          <p:cNvSpPr>
            <a:spLocks noGrp="1"/>
          </p:cNvSpPr>
          <p:nvPr>
            <p:ph type="title"/>
          </p:nvPr>
        </p:nvSpPr>
        <p:spPr>
          <a:xfrm>
            <a:off x="1524000" y="452718"/>
            <a:ext cx="8526834" cy="1071282"/>
          </a:xfrm>
        </p:spPr>
        <p:txBody>
          <a:bodyPr/>
          <a:lstStyle/>
          <a:p>
            <a:r>
              <a:rPr lang="en-US" dirty="0"/>
              <a:t>Resources</a:t>
            </a:r>
            <a:endParaRPr lang="en-US" sz="3200" i="1" dirty="0"/>
          </a:p>
        </p:txBody>
      </p:sp>
      <p:sp>
        <p:nvSpPr>
          <p:cNvPr id="3" name="Content Placeholder 2">
            <a:extLst>
              <a:ext uri="{FF2B5EF4-FFF2-40B4-BE49-F238E27FC236}">
                <a16:creationId xmlns:a16="http://schemas.microsoft.com/office/drawing/2014/main" id="{FAF8F8CF-339C-42F2-8338-5C55D1718C04}"/>
              </a:ext>
            </a:extLst>
          </p:cNvPr>
          <p:cNvSpPr>
            <a:spLocks noGrp="1"/>
          </p:cNvSpPr>
          <p:nvPr>
            <p:ph idx="1"/>
          </p:nvPr>
        </p:nvSpPr>
        <p:spPr>
          <a:xfrm>
            <a:off x="1523019" y="1676400"/>
            <a:ext cx="8526834" cy="3809999"/>
          </a:xfrm>
        </p:spPr>
        <p:txBody>
          <a:bodyPr>
            <a:normAutofit/>
          </a:bodyPr>
          <a:lstStyle/>
          <a:p>
            <a:r>
              <a:rPr lang="en-US" dirty="0">
                <a:solidFill>
                  <a:schemeClr val="bg1"/>
                </a:solidFill>
              </a:rPr>
              <a:t>Diocesan Personnel</a:t>
            </a:r>
          </a:p>
          <a:p>
            <a:pPr lvl="1"/>
            <a:r>
              <a:rPr lang="en-US" sz="2000" dirty="0">
                <a:solidFill>
                  <a:schemeClr val="bg1"/>
                </a:solidFill>
              </a:rPr>
              <a:t>The Rev. Canon Joann Saylors – Mission Amplification</a:t>
            </a:r>
          </a:p>
          <a:p>
            <a:pPr lvl="1"/>
            <a:r>
              <a:rPr lang="en-US" sz="2000" dirty="0">
                <a:solidFill>
                  <a:schemeClr val="bg1"/>
                </a:solidFill>
              </a:rPr>
              <a:t>Linda Riley Mitchell - Chief Financial Officer</a:t>
            </a:r>
          </a:p>
          <a:p>
            <a:pPr marL="914400" lvl="2" indent="0">
              <a:buNone/>
            </a:pPr>
            <a:r>
              <a:rPr lang="en-US" sz="1700" dirty="0">
                <a:solidFill>
                  <a:schemeClr val="bg1"/>
                </a:solidFill>
              </a:rPr>
              <a:t>lmitchell@epicenter.org</a:t>
            </a:r>
          </a:p>
          <a:p>
            <a:pPr lvl="1"/>
            <a:r>
              <a:rPr lang="en-US" sz="2000" dirty="0">
                <a:solidFill>
                  <a:schemeClr val="bg1"/>
                </a:solidFill>
              </a:rPr>
              <a:t>Andre Kierkiewicz - Controller</a:t>
            </a:r>
          </a:p>
          <a:p>
            <a:pPr marL="914400" lvl="2" indent="0">
              <a:buNone/>
            </a:pPr>
            <a:r>
              <a:rPr lang="en-US" sz="1700" dirty="0">
                <a:solidFill>
                  <a:schemeClr val="bg1"/>
                </a:solidFill>
              </a:rPr>
              <a:t>akierkiewicz@epicenter.org</a:t>
            </a:r>
          </a:p>
          <a:p>
            <a:pPr lvl="1"/>
            <a:r>
              <a:rPr lang="en-US" sz="2000" dirty="0">
                <a:solidFill>
                  <a:schemeClr val="bg1"/>
                </a:solidFill>
              </a:rPr>
              <a:t>Susan Aldana - Assistant Controller</a:t>
            </a:r>
          </a:p>
          <a:p>
            <a:pPr marL="914400" lvl="2" indent="0">
              <a:buNone/>
            </a:pPr>
            <a:r>
              <a:rPr lang="en-US" sz="1700" dirty="0">
                <a:solidFill>
                  <a:schemeClr val="bg1"/>
                </a:solidFill>
              </a:rPr>
              <a:t>saldana@epicenter.org</a:t>
            </a:r>
          </a:p>
          <a:p>
            <a:pPr marL="0" indent="0">
              <a:buNone/>
            </a:pPr>
            <a:endParaRPr lang="en-US" dirty="0">
              <a:solidFill>
                <a:schemeClr val="bg1"/>
              </a:solidFill>
            </a:endParaRPr>
          </a:p>
        </p:txBody>
      </p:sp>
      <p:sp>
        <p:nvSpPr>
          <p:cNvPr id="4" name="Slide Number Placeholder 3">
            <a:extLst>
              <a:ext uri="{FF2B5EF4-FFF2-40B4-BE49-F238E27FC236}">
                <a16:creationId xmlns:a16="http://schemas.microsoft.com/office/drawing/2014/main" id="{A6C9DF27-BD8B-48CC-A698-6D2AF4FBC957}"/>
              </a:ext>
            </a:extLst>
          </p:cNvPr>
          <p:cNvSpPr>
            <a:spLocks noGrp="1"/>
          </p:cNvSpPr>
          <p:nvPr>
            <p:ph type="sldNum" sz="quarter" idx="12"/>
          </p:nvPr>
        </p:nvSpPr>
        <p:spPr/>
        <p:txBody>
          <a:bodyPr/>
          <a:lstStyle/>
          <a:p>
            <a:fld id="{D57F1E4F-1CFF-5643-939E-02111984F565}" type="slidenum">
              <a:rPr lang="en-US" smtClean="0"/>
              <a:t>27</a:t>
            </a:fld>
            <a:endParaRPr lang="en-US" dirty="0"/>
          </a:p>
        </p:txBody>
      </p:sp>
    </p:spTree>
    <p:extLst>
      <p:ext uri="{BB962C8B-B14F-4D97-AF65-F5344CB8AC3E}">
        <p14:creationId xmlns:p14="http://schemas.microsoft.com/office/powerpoint/2010/main" val="254340847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18BC96-7957-406B-8F55-AD3D47254FD0}"/>
              </a:ext>
            </a:extLst>
          </p:cNvPr>
          <p:cNvSpPr>
            <a:spLocks noGrp="1"/>
          </p:cNvSpPr>
          <p:nvPr>
            <p:ph type="title"/>
          </p:nvPr>
        </p:nvSpPr>
        <p:spPr>
          <a:xfrm>
            <a:off x="1524000" y="452718"/>
            <a:ext cx="8526834" cy="1071282"/>
          </a:xfrm>
        </p:spPr>
        <p:txBody>
          <a:bodyPr/>
          <a:lstStyle/>
          <a:p>
            <a:r>
              <a:rPr lang="en-US" dirty="0"/>
              <a:t>Resources</a:t>
            </a:r>
            <a:br>
              <a:rPr lang="en-US" dirty="0"/>
            </a:br>
            <a:endParaRPr lang="en-US" dirty="0"/>
          </a:p>
        </p:txBody>
      </p:sp>
      <p:sp>
        <p:nvSpPr>
          <p:cNvPr id="3" name="Content Placeholder 2">
            <a:extLst>
              <a:ext uri="{FF2B5EF4-FFF2-40B4-BE49-F238E27FC236}">
                <a16:creationId xmlns:a16="http://schemas.microsoft.com/office/drawing/2014/main" id="{D29D048D-1A1B-4FEC-BE9C-6DBED0B24EC4}"/>
              </a:ext>
            </a:extLst>
          </p:cNvPr>
          <p:cNvSpPr>
            <a:spLocks noGrp="1"/>
          </p:cNvSpPr>
          <p:nvPr>
            <p:ph idx="1"/>
          </p:nvPr>
        </p:nvSpPr>
        <p:spPr>
          <a:xfrm>
            <a:off x="1524000" y="1600201"/>
            <a:ext cx="8526834" cy="4485540"/>
          </a:xfrm>
        </p:spPr>
        <p:txBody>
          <a:bodyPr/>
          <a:lstStyle/>
          <a:p>
            <a:r>
              <a:rPr lang="en-US" dirty="0">
                <a:solidFill>
                  <a:schemeClr val="bg1"/>
                </a:solidFill>
              </a:rPr>
              <a:t>Diocesan Personnel</a:t>
            </a:r>
          </a:p>
          <a:p>
            <a:pPr lvl="1"/>
            <a:r>
              <a:rPr lang="en-US" sz="2000" dirty="0">
                <a:solidFill>
                  <a:schemeClr val="bg1"/>
                </a:solidFill>
              </a:rPr>
              <a:t>Jonathan Blaker – Director of Treasury</a:t>
            </a:r>
          </a:p>
          <a:p>
            <a:pPr marL="457200" lvl="1" indent="0">
              <a:buNone/>
            </a:pPr>
            <a:r>
              <a:rPr lang="en-US" dirty="0">
                <a:solidFill>
                  <a:schemeClr val="bg1"/>
                </a:solidFill>
              </a:rPr>
              <a:t>	  jblaker@epicenter.org</a:t>
            </a:r>
          </a:p>
          <a:p>
            <a:pPr lvl="1"/>
            <a:r>
              <a:rPr lang="en-US" sz="2000" dirty="0">
                <a:solidFill>
                  <a:schemeClr val="bg1"/>
                </a:solidFill>
              </a:rPr>
              <a:t>David Fisher - Foundations &amp; Property</a:t>
            </a:r>
          </a:p>
          <a:p>
            <a:pPr marL="457200" lvl="1" indent="0">
              <a:buNone/>
            </a:pPr>
            <a:r>
              <a:rPr lang="en-US" dirty="0">
                <a:solidFill>
                  <a:schemeClr val="bg1"/>
                </a:solidFill>
              </a:rPr>
              <a:t> 	 dfisher@epicenter.org</a:t>
            </a:r>
          </a:p>
          <a:p>
            <a:pPr lvl="1"/>
            <a:r>
              <a:rPr lang="en-US" sz="2000" dirty="0">
                <a:solidFill>
                  <a:schemeClr val="bg1"/>
                </a:solidFill>
              </a:rPr>
              <a:t>Zee Turnbull - Human Resources Administrator</a:t>
            </a:r>
          </a:p>
          <a:p>
            <a:pPr marL="457200" lvl="1" indent="0">
              <a:buNone/>
            </a:pPr>
            <a:r>
              <a:rPr lang="en-US" dirty="0">
                <a:solidFill>
                  <a:schemeClr val="bg1"/>
                </a:solidFill>
              </a:rPr>
              <a:t>	  zturnbull@epicenter.org</a:t>
            </a:r>
          </a:p>
          <a:p>
            <a:pPr marL="457200" lvl="1" indent="0">
              <a:buNone/>
            </a:pPr>
            <a:endParaRPr lang="en-US" dirty="0">
              <a:solidFill>
                <a:schemeClr val="bg1"/>
              </a:solidFill>
            </a:endParaRPr>
          </a:p>
          <a:p>
            <a:r>
              <a:rPr lang="en-US" dirty="0">
                <a:solidFill>
                  <a:schemeClr val="bg1"/>
                </a:solidFill>
              </a:rPr>
              <a:t>EDOT: 713-520-6444</a:t>
            </a:r>
          </a:p>
          <a:p>
            <a:endParaRPr lang="en-US" dirty="0">
              <a:solidFill>
                <a:schemeClr val="bg1"/>
              </a:solidFill>
            </a:endParaRPr>
          </a:p>
        </p:txBody>
      </p:sp>
      <p:sp>
        <p:nvSpPr>
          <p:cNvPr id="4" name="Slide Number Placeholder 3">
            <a:extLst>
              <a:ext uri="{FF2B5EF4-FFF2-40B4-BE49-F238E27FC236}">
                <a16:creationId xmlns:a16="http://schemas.microsoft.com/office/drawing/2014/main" id="{58A9D220-9578-47D1-AE15-0F8EC7CC4DEE}"/>
              </a:ext>
            </a:extLst>
          </p:cNvPr>
          <p:cNvSpPr>
            <a:spLocks noGrp="1"/>
          </p:cNvSpPr>
          <p:nvPr>
            <p:ph type="sldNum" sz="quarter" idx="12"/>
          </p:nvPr>
        </p:nvSpPr>
        <p:spPr/>
        <p:txBody>
          <a:bodyPr/>
          <a:lstStyle/>
          <a:p>
            <a:fld id="{D57F1E4F-1CFF-5643-939E-02111984F565}" type="slidenum">
              <a:rPr lang="en-US" smtClean="0"/>
              <a:t>28</a:t>
            </a:fld>
            <a:endParaRPr lang="en-US" dirty="0"/>
          </a:p>
        </p:txBody>
      </p:sp>
    </p:spTree>
    <p:extLst>
      <p:ext uri="{BB962C8B-B14F-4D97-AF65-F5344CB8AC3E}">
        <p14:creationId xmlns:p14="http://schemas.microsoft.com/office/powerpoint/2010/main" val="241593849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A820AF-43D6-4A8D-90DB-4B282F10809A}"/>
              </a:ext>
            </a:extLst>
          </p:cNvPr>
          <p:cNvSpPr>
            <a:spLocks noGrp="1"/>
          </p:cNvSpPr>
          <p:nvPr>
            <p:ph type="title"/>
          </p:nvPr>
        </p:nvSpPr>
        <p:spPr>
          <a:xfrm>
            <a:off x="1524000" y="452718"/>
            <a:ext cx="8526834" cy="842682"/>
          </a:xfrm>
        </p:spPr>
        <p:txBody>
          <a:bodyPr/>
          <a:lstStyle/>
          <a:p>
            <a:r>
              <a:rPr lang="en-US" dirty="0"/>
              <a:t>Resources</a:t>
            </a:r>
          </a:p>
        </p:txBody>
      </p:sp>
      <p:sp>
        <p:nvSpPr>
          <p:cNvPr id="3" name="Content Placeholder 2">
            <a:extLst>
              <a:ext uri="{FF2B5EF4-FFF2-40B4-BE49-F238E27FC236}">
                <a16:creationId xmlns:a16="http://schemas.microsoft.com/office/drawing/2014/main" id="{5A0713BD-69D0-477F-B9BA-D1BF6B578F64}"/>
              </a:ext>
            </a:extLst>
          </p:cNvPr>
          <p:cNvSpPr>
            <a:spLocks noGrp="1"/>
          </p:cNvSpPr>
          <p:nvPr>
            <p:ph idx="1"/>
          </p:nvPr>
        </p:nvSpPr>
        <p:spPr>
          <a:xfrm>
            <a:off x="1523019" y="1447800"/>
            <a:ext cx="8526834" cy="4800599"/>
          </a:xfrm>
        </p:spPr>
        <p:txBody>
          <a:bodyPr/>
          <a:lstStyle/>
          <a:p>
            <a:r>
              <a:rPr lang="en-US" dirty="0">
                <a:solidFill>
                  <a:schemeClr val="bg1"/>
                </a:solidFill>
              </a:rPr>
              <a:t>Clergy Manual (each priest has a copy)</a:t>
            </a:r>
          </a:p>
          <a:p>
            <a:r>
              <a:rPr lang="en-US" dirty="0">
                <a:solidFill>
                  <a:schemeClr val="bg1"/>
                </a:solidFill>
              </a:rPr>
              <a:t>Vestry Resource guide </a:t>
            </a:r>
          </a:p>
          <a:p>
            <a:r>
              <a:rPr lang="en-US" dirty="0">
                <a:solidFill>
                  <a:schemeClr val="bg1"/>
                </a:solidFill>
              </a:rPr>
              <a:t>Manual of Business Methods (TEC)</a:t>
            </a:r>
          </a:p>
          <a:p>
            <a:pPr lvl="1">
              <a:buFont typeface="Arial" panose="020B0604020202020204" pitchFamily="34" charset="0"/>
              <a:buChar char="•"/>
            </a:pPr>
            <a:r>
              <a:rPr lang="en-US" dirty="0">
                <a:solidFill>
                  <a:schemeClr val="bg1"/>
                </a:solidFill>
              </a:rPr>
              <a:t>Download from Diocesan website:  </a:t>
            </a:r>
          </a:p>
          <a:p>
            <a:pPr lvl="1">
              <a:buFont typeface="Arial" panose="020B0604020202020204" pitchFamily="34" charset="0"/>
              <a:buChar char="•"/>
            </a:pPr>
            <a:r>
              <a:rPr lang="en-US" dirty="0">
                <a:solidFill>
                  <a:schemeClr val="bg1"/>
                </a:solidFill>
              </a:rPr>
              <a:t>http://www.epicenter.org/diocese/the-office-of-financial-services/</a:t>
            </a:r>
          </a:p>
          <a:p>
            <a:pPr lvl="1">
              <a:buFont typeface="Arial" panose="020B0604020202020204" pitchFamily="34" charset="0"/>
              <a:buChar char="•"/>
            </a:pPr>
            <a:r>
              <a:rPr lang="en-US" dirty="0">
                <a:solidFill>
                  <a:schemeClr val="bg1"/>
                </a:solidFill>
              </a:rPr>
              <a:t>Available in English, y en Español  </a:t>
            </a:r>
          </a:p>
          <a:p>
            <a:pPr marL="457200" lvl="1" indent="0">
              <a:buNone/>
            </a:pPr>
            <a:endParaRPr lang="en-US" dirty="0">
              <a:solidFill>
                <a:schemeClr val="bg1"/>
              </a:solidFill>
            </a:endParaRPr>
          </a:p>
          <a:p>
            <a:r>
              <a:rPr lang="en-US" i="1" dirty="0">
                <a:solidFill>
                  <a:schemeClr val="bg1"/>
                </a:solidFill>
              </a:rPr>
              <a:t>Vestry Resource Guide from Forward Movement</a:t>
            </a:r>
          </a:p>
          <a:p>
            <a:r>
              <a:rPr lang="en-US" i="1" dirty="0">
                <a:solidFill>
                  <a:schemeClr val="bg1"/>
                </a:solidFill>
              </a:rPr>
              <a:t>The Vestry Handbook from Church Publishing</a:t>
            </a:r>
          </a:p>
          <a:p>
            <a:r>
              <a:rPr lang="en-US" i="1" dirty="0">
                <a:solidFill>
                  <a:schemeClr val="bg1"/>
                </a:solidFill>
              </a:rPr>
              <a:t>Financial Management for Episcopal Parishes</a:t>
            </a:r>
          </a:p>
          <a:p>
            <a:endParaRPr lang="en-US" dirty="0">
              <a:solidFill>
                <a:schemeClr val="bg1"/>
              </a:solidFill>
            </a:endParaRPr>
          </a:p>
        </p:txBody>
      </p:sp>
      <p:sp>
        <p:nvSpPr>
          <p:cNvPr id="4" name="Slide Number Placeholder 3">
            <a:extLst>
              <a:ext uri="{FF2B5EF4-FFF2-40B4-BE49-F238E27FC236}">
                <a16:creationId xmlns:a16="http://schemas.microsoft.com/office/drawing/2014/main" id="{F34FE8E5-BCAE-4BA2-AA21-0497A2E8820B}"/>
              </a:ext>
            </a:extLst>
          </p:cNvPr>
          <p:cNvSpPr>
            <a:spLocks noGrp="1"/>
          </p:cNvSpPr>
          <p:nvPr>
            <p:ph type="sldNum" sz="quarter" idx="12"/>
          </p:nvPr>
        </p:nvSpPr>
        <p:spPr>
          <a:xfrm>
            <a:off x="10707690" y="181970"/>
            <a:ext cx="838199" cy="767687"/>
          </a:xfrm>
        </p:spPr>
        <p:txBody>
          <a:bodyPr/>
          <a:lstStyle/>
          <a:p>
            <a:fld id="{D57F1E4F-1CFF-5643-939E-02111984F565}" type="slidenum">
              <a:rPr lang="en-US" smtClean="0"/>
              <a:t>29</a:t>
            </a:fld>
            <a:endParaRPr lang="en-US" dirty="0"/>
          </a:p>
        </p:txBody>
      </p:sp>
    </p:spTree>
    <p:extLst>
      <p:ext uri="{BB962C8B-B14F-4D97-AF65-F5344CB8AC3E}">
        <p14:creationId xmlns:p14="http://schemas.microsoft.com/office/powerpoint/2010/main" val="35252129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5DFA31-A1B9-46FA-A1C4-D683EAA50DB2}"/>
              </a:ext>
            </a:extLst>
          </p:cNvPr>
          <p:cNvSpPr>
            <a:spLocks noGrp="1"/>
          </p:cNvSpPr>
          <p:nvPr>
            <p:ph type="title"/>
          </p:nvPr>
        </p:nvSpPr>
        <p:spPr>
          <a:xfrm>
            <a:off x="1524000" y="452718"/>
            <a:ext cx="8526834" cy="918882"/>
          </a:xfrm>
        </p:spPr>
        <p:txBody>
          <a:bodyPr/>
          <a:lstStyle/>
          <a:p>
            <a:r>
              <a:rPr lang="en-US" sz="4400" dirty="0"/>
              <a:t>Taxes</a:t>
            </a:r>
          </a:p>
        </p:txBody>
      </p:sp>
      <p:sp>
        <p:nvSpPr>
          <p:cNvPr id="3" name="Content Placeholder 2">
            <a:extLst>
              <a:ext uri="{FF2B5EF4-FFF2-40B4-BE49-F238E27FC236}">
                <a16:creationId xmlns:a16="http://schemas.microsoft.com/office/drawing/2014/main" id="{4E8381E2-F75A-4295-9E11-774FB88A10C9}"/>
              </a:ext>
            </a:extLst>
          </p:cNvPr>
          <p:cNvSpPr>
            <a:spLocks noGrp="1"/>
          </p:cNvSpPr>
          <p:nvPr>
            <p:ph idx="1"/>
          </p:nvPr>
        </p:nvSpPr>
        <p:spPr>
          <a:xfrm>
            <a:off x="1523019" y="1371600"/>
            <a:ext cx="6096981" cy="5033681"/>
          </a:xfrm>
        </p:spPr>
        <p:txBody>
          <a:bodyPr>
            <a:normAutofit/>
          </a:bodyPr>
          <a:lstStyle/>
          <a:p>
            <a:endParaRPr lang="en-US" dirty="0">
              <a:solidFill>
                <a:schemeClr val="bg1"/>
              </a:solidFill>
            </a:endParaRPr>
          </a:p>
          <a:p>
            <a:r>
              <a:rPr lang="en-US" sz="2400" dirty="0">
                <a:solidFill>
                  <a:schemeClr val="bg1"/>
                </a:solidFill>
              </a:rPr>
              <a:t>Unrelated business income tax – 2019 update </a:t>
            </a:r>
          </a:p>
          <a:p>
            <a:r>
              <a:rPr lang="en-US" sz="2400" dirty="0">
                <a:solidFill>
                  <a:schemeClr val="bg1"/>
                </a:solidFill>
              </a:rPr>
              <a:t>Clergy Discretionary Fund</a:t>
            </a:r>
          </a:p>
          <a:p>
            <a:r>
              <a:rPr lang="en-US" sz="2400" dirty="0">
                <a:solidFill>
                  <a:schemeClr val="bg1"/>
                </a:solidFill>
              </a:rPr>
              <a:t>Charitable Contributions Reporting</a:t>
            </a:r>
            <a:endParaRPr lang="en-US" sz="2400" i="1" dirty="0">
              <a:solidFill>
                <a:schemeClr val="bg1"/>
              </a:solidFill>
            </a:endParaRPr>
          </a:p>
          <a:p>
            <a:r>
              <a:rPr lang="en-US" sz="2400" dirty="0">
                <a:solidFill>
                  <a:schemeClr val="bg1"/>
                </a:solidFill>
              </a:rPr>
              <a:t>Sales Taxes</a:t>
            </a:r>
          </a:p>
          <a:p>
            <a:r>
              <a:rPr lang="en-US" sz="2400" dirty="0">
                <a:solidFill>
                  <a:schemeClr val="bg1"/>
                </a:solidFill>
              </a:rPr>
              <a:t>Payroll/Pension Information Reporting</a:t>
            </a:r>
          </a:p>
          <a:p>
            <a:r>
              <a:rPr lang="en-US" sz="2400" dirty="0">
                <a:solidFill>
                  <a:schemeClr val="bg1"/>
                </a:solidFill>
              </a:rPr>
              <a:t>Income Taxes</a:t>
            </a:r>
          </a:p>
          <a:p>
            <a:r>
              <a:rPr lang="en-US" sz="2400" dirty="0">
                <a:solidFill>
                  <a:schemeClr val="bg1"/>
                </a:solidFill>
              </a:rPr>
              <a:t>Property Taxes</a:t>
            </a:r>
          </a:p>
          <a:p>
            <a:pPr marL="0" indent="0">
              <a:buNone/>
            </a:pPr>
            <a:endParaRPr lang="en-US" sz="1800" b="1" dirty="0">
              <a:solidFill>
                <a:schemeClr val="bg1"/>
              </a:solidFill>
            </a:endParaRPr>
          </a:p>
          <a:p>
            <a:pPr marL="0" indent="0">
              <a:buNone/>
            </a:pPr>
            <a:endParaRPr lang="en-US" dirty="0"/>
          </a:p>
        </p:txBody>
      </p:sp>
      <p:sp>
        <p:nvSpPr>
          <p:cNvPr id="4" name="Slide Number Placeholder 3">
            <a:extLst>
              <a:ext uri="{FF2B5EF4-FFF2-40B4-BE49-F238E27FC236}">
                <a16:creationId xmlns:a16="http://schemas.microsoft.com/office/drawing/2014/main" id="{A63536BF-DFD8-4B6B-B2F4-9E469CDBA4DA}"/>
              </a:ext>
            </a:extLst>
          </p:cNvPr>
          <p:cNvSpPr>
            <a:spLocks noGrp="1"/>
          </p:cNvSpPr>
          <p:nvPr>
            <p:ph type="sldNum" sz="quarter" idx="12"/>
          </p:nvPr>
        </p:nvSpPr>
        <p:spPr/>
        <p:txBody>
          <a:bodyPr/>
          <a:lstStyle/>
          <a:p>
            <a:fld id="{D57F1E4F-1CFF-5643-939E-02111984F565}" type="slidenum">
              <a:rPr lang="en-US" smtClean="0"/>
              <a:t>3</a:t>
            </a:fld>
            <a:endParaRPr lang="en-US" dirty="0"/>
          </a:p>
        </p:txBody>
      </p:sp>
      <p:pic>
        <p:nvPicPr>
          <p:cNvPr id="8" name="Picture 7" descr="A close up of a sign&#10;&#10;Description automatically generated">
            <a:extLst>
              <a:ext uri="{FF2B5EF4-FFF2-40B4-BE49-F238E27FC236}">
                <a16:creationId xmlns:a16="http://schemas.microsoft.com/office/drawing/2014/main" id="{EBDF5922-8D2F-45EC-8613-C2713886FB81}"/>
              </a:ext>
            </a:extLst>
          </p:cNvPr>
          <p:cNvPicPr>
            <a:picLocks noChangeAspect="1"/>
          </p:cNvPicPr>
          <p:nvPr/>
        </p:nvPicPr>
        <p:blipFill>
          <a:blip r:embed="rId3"/>
          <a:stretch>
            <a:fillRect/>
          </a:stretch>
        </p:blipFill>
        <p:spPr>
          <a:xfrm>
            <a:off x="7239000" y="1868539"/>
            <a:ext cx="4733502" cy="4058747"/>
          </a:xfrm>
          <a:prstGeom prst="rect">
            <a:avLst/>
          </a:prstGeom>
        </p:spPr>
      </p:pic>
    </p:spTree>
    <p:extLst>
      <p:ext uri="{BB962C8B-B14F-4D97-AF65-F5344CB8AC3E}">
        <p14:creationId xmlns:p14="http://schemas.microsoft.com/office/powerpoint/2010/main" val="120372036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7B18192-5277-4882-B2C8-72BCDE47A742}"/>
              </a:ext>
            </a:extLst>
          </p:cNvPr>
          <p:cNvSpPr>
            <a:spLocks noGrp="1"/>
          </p:cNvSpPr>
          <p:nvPr>
            <p:ph type="sldNum" sz="quarter" idx="12"/>
          </p:nvPr>
        </p:nvSpPr>
        <p:spPr/>
        <p:txBody>
          <a:bodyPr/>
          <a:lstStyle/>
          <a:p>
            <a:fld id="{E1B2E037-3F67-4CE8-9162-528E24ED10BD}" type="slidenum">
              <a:rPr lang="en-US" smtClean="0"/>
              <a:t>30</a:t>
            </a:fld>
            <a:endParaRPr lang="en-US" dirty="0"/>
          </a:p>
        </p:txBody>
      </p:sp>
      <p:graphicFrame>
        <p:nvGraphicFramePr>
          <p:cNvPr id="5" name="Table 5">
            <a:extLst>
              <a:ext uri="{FF2B5EF4-FFF2-40B4-BE49-F238E27FC236}">
                <a16:creationId xmlns:a16="http://schemas.microsoft.com/office/drawing/2014/main" id="{FB1E1C02-9D5C-46F4-A432-C8E692325AAC}"/>
              </a:ext>
            </a:extLst>
          </p:cNvPr>
          <p:cNvGraphicFramePr>
            <a:graphicFrameLocks noGrp="1"/>
          </p:cNvGraphicFramePr>
          <p:nvPr>
            <p:extLst>
              <p:ext uri="{D42A27DB-BD31-4B8C-83A1-F6EECF244321}">
                <p14:modId xmlns:p14="http://schemas.microsoft.com/office/powerpoint/2010/main" val="2652103242"/>
              </p:ext>
            </p:extLst>
          </p:nvPr>
        </p:nvGraphicFramePr>
        <p:xfrm>
          <a:off x="0" y="0"/>
          <a:ext cx="11734800" cy="6857989"/>
        </p:xfrm>
        <a:graphic>
          <a:graphicData uri="http://schemas.openxmlformats.org/drawingml/2006/table">
            <a:tbl>
              <a:tblPr firstRow="1" bandRow="1">
                <a:tableStyleId>{7DF18680-E054-41AD-8BC1-D1AEF772440D}</a:tableStyleId>
              </a:tblPr>
              <a:tblGrid>
                <a:gridCol w="2444749">
                  <a:extLst>
                    <a:ext uri="{9D8B030D-6E8A-4147-A177-3AD203B41FA5}">
                      <a16:colId xmlns:a16="http://schemas.microsoft.com/office/drawing/2014/main" val="2754477852"/>
                    </a:ext>
                  </a:extLst>
                </a:gridCol>
                <a:gridCol w="9290051">
                  <a:extLst>
                    <a:ext uri="{9D8B030D-6E8A-4147-A177-3AD203B41FA5}">
                      <a16:colId xmlns:a16="http://schemas.microsoft.com/office/drawing/2014/main" val="3738570581"/>
                    </a:ext>
                  </a:extLst>
                </a:gridCol>
              </a:tblGrid>
              <a:tr h="344301">
                <a:tc gridSpan="2">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600" kern="1200" dirty="0">
                          <a:effectLst/>
                        </a:rPr>
                        <a:t>Calendar of Important Dates </a:t>
                      </a:r>
                      <a:r>
                        <a:rPr lang="en-US" sz="600" kern="1200" dirty="0">
                          <a:effectLst/>
                        </a:rPr>
                        <a:t>* Date will vary depending on Council dates</a:t>
                      </a:r>
                      <a:endParaRPr lang="en-US" sz="1000" dirty="0"/>
                    </a:p>
                  </a:txBody>
                  <a:tcPr/>
                </a:tc>
                <a:tc hMerge="1">
                  <a:txBody>
                    <a:bodyPr/>
                    <a:lstStyle/>
                    <a:p>
                      <a:endParaRPr lang="en-US" sz="1100" dirty="0"/>
                    </a:p>
                  </a:txBody>
                  <a:tcPr/>
                </a:tc>
                <a:extLst>
                  <a:ext uri="{0D108BD9-81ED-4DB2-BD59-A6C34878D82A}">
                    <a16:rowId xmlns:a16="http://schemas.microsoft.com/office/drawing/2014/main" val="3664956777"/>
                  </a:ext>
                </a:extLst>
              </a:tr>
              <a:tr h="253974">
                <a:tc>
                  <a:txBody>
                    <a:bodyPr/>
                    <a:lstStyle/>
                    <a:p>
                      <a:r>
                        <a:rPr lang="en-US" sz="1000" kern="1200" dirty="0">
                          <a:effectLst/>
                        </a:rPr>
                        <a:t>January 15</a:t>
                      </a:r>
                      <a:r>
                        <a:rPr lang="en-US" sz="1000" kern="1200" baseline="30000" dirty="0">
                          <a:effectLst/>
                        </a:rPr>
                        <a:t>th</a:t>
                      </a:r>
                      <a:r>
                        <a:rPr lang="en-US" sz="1000" kern="1200" dirty="0">
                          <a:effectLst/>
                        </a:rPr>
                        <a:t>*</a:t>
                      </a:r>
                      <a:endParaRPr lang="en-US" sz="1000" kern="1200" dirty="0">
                        <a:solidFill>
                          <a:schemeClr val="dk1"/>
                        </a:solidFill>
                        <a:effectLst/>
                        <a:latin typeface="+mn-lt"/>
                        <a:ea typeface="+mn-ea"/>
                        <a:cs typeface="+mn-cs"/>
                      </a:endParaRPr>
                    </a:p>
                  </a:txBody>
                  <a:tcPr/>
                </a:tc>
                <a:tc>
                  <a:txBody>
                    <a:bodyPr/>
                    <a:lstStyle/>
                    <a:p>
                      <a:r>
                        <a:rPr lang="en-US" sz="1000" kern="1200" dirty="0">
                          <a:effectLst/>
                        </a:rPr>
                        <a:t>Churches to submit Parochial Reports </a:t>
                      </a:r>
                      <a:endParaRPr lang="en-US" sz="1000" dirty="0"/>
                    </a:p>
                  </a:txBody>
                  <a:tcPr/>
                </a:tc>
                <a:extLst>
                  <a:ext uri="{0D108BD9-81ED-4DB2-BD59-A6C34878D82A}">
                    <a16:rowId xmlns:a16="http://schemas.microsoft.com/office/drawing/2014/main" val="3507233579"/>
                  </a:ext>
                </a:extLst>
              </a:tr>
              <a:tr h="253974">
                <a:tc>
                  <a:txBody>
                    <a:bodyPr/>
                    <a:lstStyle/>
                    <a:p>
                      <a:r>
                        <a:rPr lang="en-US" sz="1000" kern="1200" dirty="0">
                          <a:effectLst/>
                        </a:rPr>
                        <a:t>January 15</a:t>
                      </a:r>
                      <a:r>
                        <a:rPr lang="en-US" sz="1000" kern="1200" baseline="30000" dirty="0">
                          <a:effectLst/>
                        </a:rPr>
                        <a:t>th</a:t>
                      </a:r>
                      <a:r>
                        <a:rPr lang="en-US" sz="1000" kern="1200" dirty="0">
                          <a:effectLst/>
                        </a:rPr>
                        <a:t>*</a:t>
                      </a:r>
                      <a:endParaRPr lang="en-US" sz="1000" kern="1200" dirty="0">
                        <a:solidFill>
                          <a:schemeClr val="dk1"/>
                        </a:solidFill>
                        <a:effectLst/>
                        <a:latin typeface="+mn-lt"/>
                        <a:ea typeface="+mn-ea"/>
                        <a:cs typeface="+mn-cs"/>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000" kern="1200" dirty="0">
                          <a:effectLst/>
                        </a:rPr>
                        <a:t>Churches to submit Journal Directory, Lay Delegate Certifications and Necrology repots</a:t>
                      </a:r>
                      <a:endParaRPr lang="en-US" sz="1000" dirty="0"/>
                    </a:p>
                  </a:txBody>
                  <a:tcPr/>
                </a:tc>
                <a:extLst>
                  <a:ext uri="{0D108BD9-81ED-4DB2-BD59-A6C34878D82A}">
                    <a16:rowId xmlns:a16="http://schemas.microsoft.com/office/drawing/2014/main" val="3549166819"/>
                  </a:ext>
                </a:extLst>
              </a:tr>
              <a:tr h="253974">
                <a:tc>
                  <a:txBody>
                    <a:bodyPr/>
                    <a:lstStyle/>
                    <a:p>
                      <a:r>
                        <a:rPr lang="en-US" sz="1000" kern="1200" dirty="0">
                          <a:effectLst/>
                        </a:rPr>
                        <a:t>January 15</a:t>
                      </a:r>
                      <a:r>
                        <a:rPr lang="en-US" sz="1000" kern="1200" baseline="30000" dirty="0">
                          <a:effectLst/>
                        </a:rPr>
                        <a:t>th</a:t>
                      </a:r>
                      <a:r>
                        <a:rPr lang="en-US" sz="1000" kern="1200" dirty="0">
                          <a:effectLst/>
                        </a:rPr>
                        <a:t>*</a:t>
                      </a:r>
                      <a:endParaRPr lang="en-US" sz="1000" kern="1200" dirty="0">
                        <a:solidFill>
                          <a:schemeClr val="dk1"/>
                        </a:solidFill>
                        <a:effectLst/>
                        <a:latin typeface="+mn-lt"/>
                        <a:ea typeface="+mn-ea"/>
                        <a:cs typeface="+mn-cs"/>
                      </a:endParaRPr>
                    </a:p>
                  </a:txBody>
                  <a:tcPr/>
                </a:tc>
                <a:tc>
                  <a:txBody>
                    <a:bodyPr/>
                    <a:lstStyle/>
                    <a:p>
                      <a:r>
                        <a:rPr lang="en-US" sz="1000" kern="1200" dirty="0">
                          <a:effectLst/>
                        </a:rPr>
                        <a:t>Churches to submit Christmas Attendance and other metrics as requested </a:t>
                      </a:r>
                      <a:endParaRPr lang="en-US" sz="1000" dirty="0"/>
                    </a:p>
                  </a:txBody>
                  <a:tcPr/>
                </a:tc>
                <a:extLst>
                  <a:ext uri="{0D108BD9-81ED-4DB2-BD59-A6C34878D82A}">
                    <a16:rowId xmlns:a16="http://schemas.microsoft.com/office/drawing/2014/main" val="1441179710"/>
                  </a:ext>
                </a:extLst>
              </a:tr>
              <a:tr h="253974">
                <a:tc>
                  <a:txBody>
                    <a:bodyPr/>
                    <a:lstStyle/>
                    <a:p>
                      <a:pPr marL="0" algn="l" defTabSz="457200" rtl="0" eaLnBrk="1" latinLnBrk="0" hangingPunct="1"/>
                      <a:r>
                        <a:rPr lang="en-US" sz="1000" kern="1200" dirty="0">
                          <a:effectLst/>
                        </a:rPr>
                        <a:t>January 31st</a:t>
                      </a:r>
                      <a:endParaRPr lang="en-US" sz="1000" kern="1200" dirty="0">
                        <a:solidFill>
                          <a:schemeClr val="dk1"/>
                        </a:solidFill>
                        <a:effectLst/>
                        <a:latin typeface="+mn-lt"/>
                        <a:ea typeface="+mn-ea"/>
                        <a:cs typeface="+mn-cs"/>
                      </a:endParaRPr>
                    </a:p>
                  </a:txBody>
                  <a:tcPr/>
                </a:tc>
                <a:tc>
                  <a:txBody>
                    <a:bodyPr/>
                    <a:lstStyle/>
                    <a:p>
                      <a:r>
                        <a:rPr lang="en-US" sz="1000" kern="1200" dirty="0">
                          <a:effectLst/>
                        </a:rPr>
                        <a:t>Form W-2: Employee‘s Wage and Tax Statement Form provided to all employees, including parochial clergy.</a:t>
                      </a:r>
                      <a:endParaRPr lang="en-US" sz="1000" dirty="0"/>
                    </a:p>
                  </a:txBody>
                  <a:tcPr/>
                </a:tc>
                <a:extLst>
                  <a:ext uri="{0D108BD9-81ED-4DB2-BD59-A6C34878D82A}">
                    <a16:rowId xmlns:a16="http://schemas.microsoft.com/office/drawing/2014/main" val="2287151962"/>
                  </a:ext>
                </a:extLst>
              </a:tr>
              <a:tr h="253974">
                <a:tc>
                  <a:txBody>
                    <a:bodyPr/>
                    <a:lstStyle/>
                    <a:p>
                      <a:r>
                        <a:rPr lang="en-US" sz="1000" kern="1200" dirty="0">
                          <a:effectLst/>
                        </a:rPr>
                        <a:t>January 31</a:t>
                      </a:r>
                      <a:r>
                        <a:rPr lang="en-US" sz="1000" kern="1200" baseline="30000" dirty="0">
                          <a:effectLst/>
                        </a:rPr>
                        <a:t>st</a:t>
                      </a:r>
                      <a:endParaRPr lang="en-US" sz="10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kern="1200" dirty="0">
                          <a:effectLst/>
                        </a:rPr>
                        <a:t>Form 941: Employer‘s Quarterly Payroll Tax Return File return with the Internal Revenue Service for quarter ending December 31.</a:t>
                      </a:r>
                      <a:endParaRPr lang="en-US" sz="1000" kern="1200" dirty="0">
                        <a:solidFill>
                          <a:schemeClr val="dk1"/>
                        </a:solidFill>
                        <a:effectLst/>
                        <a:latin typeface="+mn-lt"/>
                        <a:ea typeface="+mn-ea"/>
                        <a:cs typeface="+mn-cs"/>
                      </a:endParaRPr>
                    </a:p>
                  </a:txBody>
                  <a:tcPr/>
                </a:tc>
                <a:extLst>
                  <a:ext uri="{0D108BD9-81ED-4DB2-BD59-A6C34878D82A}">
                    <a16:rowId xmlns:a16="http://schemas.microsoft.com/office/drawing/2014/main" val="2143768605"/>
                  </a:ext>
                </a:extLst>
              </a:tr>
              <a:tr h="253974">
                <a:tc>
                  <a:txBody>
                    <a:bodyPr/>
                    <a:lstStyle/>
                    <a:p>
                      <a:r>
                        <a:rPr lang="en-US" sz="1000" kern="1200" dirty="0">
                          <a:effectLst/>
                        </a:rPr>
                        <a:t>January 31</a:t>
                      </a:r>
                      <a:r>
                        <a:rPr lang="en-US" sz="1000" kern="1200" baseline="30000" dirty="0">
                          <a:effectLst/>
                        </a:rPr>
                        <a:t>st</a:t>
                      </a:r>
                      <a:endParaRPr lang="en-US" sz="1000" dirty="0"/>
                    </a:p>
                  </a:txBody>
                  <a:tcPr/>
                </a:tc>
                <a:tc>
                  <a:txBody>
                    <a:bodyPr/>
                    <a:lstStyle/>
                    <a:p>
                      <a:r>
                        <a:rPr lang="en-US" sz="1000" kern="1200" dirty="0">
                          <a:effectLst/>
                        </a:rPr>
                        <a:t>Form 1098: Mortgage Interest Copy of form provided to recipient (for any mortgages held by churches or dioceses).</a:t>
                      </a:r>
                      <a:endParaRPr lang="en-US" sz="1000" dirty="0"/>
                    </a:p>
                  </a:txBody>
                  <a:tcPr/>
                </a:tc>
                <a:extLst>
                  <a:ext uri="{0D108BD9-81ED-4DB2-BD59-A6C34878D82A}">
                    <a16:rowId xmlns:a16="http://schemas.microsoft.com/office/drawing/2014/main" val="3002355909"/>
                  </a:ext>
                </a:extLst>
              </a:tr>
              <a:tr h="253974">
                <a:tc>
                  <a:txBody>
                    <a:bodyPr/>
                    <a:lstStyle/>
                    <a:p>
                      <a:r>
                        <a:rPr lang="en-US" sz="1000" kern="1200" dirty="0">
                          <a:effectLst/>
                        </a:rPr>
                        <a:t>January 31</a:t>
                      </a:r>
                      <a:r>
                        <a:rPr lang="en-US" sz="1000" kern="1200" baseline="30000" dirty="0">
                          <a:effectLst/>
                        </a:rPr>
                        <a:t>st</a:t>
                      </a:r>
                      <a:endParaRPr lang="en-US" sz="1000" dirty="0"/>
                    </a:p>
                  </a:txBody>
                  <a:tcPr/>
                </a:tc>
                <a:tc>
                  <a:txBody>
                    <a:bodyPr/>
                    <a:lstStyle/>
                    <a:p>
                      <a:r>
                        <a:rPr lang="en-US" sz="1000" kern="1200" dirty="0">
                          <a:effectLst/>
                        </a:rPr>
                        <a:t>Form 1099: INT &amp; MISC. Copy of form provided to recipient.</a:t>
                      </a:r>
                      <a:endParaRPr lang="en-US" sz="1000" dirty="0"/>
                    </a:p>
                  </a:txBody>
                  <a:tcPr/>
                </a:tc>
                <a:extLst>
                  <a:ext uri="{0D108BD9-81ED-4DB2-BD59-A6C34878D82A}">
                    <a16:rowId xmlns:a16="http://schemas.microsoft.com/office/drawing/2014/main" val="139723598"/>
                  </a:ext>
                </a:extLst>
              </a:tr>
              <a:tr h="253974">
                <a:tc>
                  <a:txBody>
                    <a:bodyPr/>
                    <a:lstStyle/>
                    <a:p>
                      <a:r>
                        <a:rPr lang="en-US" sz="1000" kern="1200" dirty="0">
                          <a:effectLst/>
                        </a:rPr>
                        <a:t>January 31</a:t>
                      </a:r>
                      <a:r>
                        <a:rPr lang="en-US" sz="1000" kern="1200" baseline="30000" dirty="0">
                          <a:effectLst/>
                        </a:rPr>
                        <a:t>st</a:t>
                      </a:r>
                      <a:endParaRPr lang="en-US" sz="1000" dirty="0"/>
                    </a:p>
                  </a:txBody>
                  <a:tcPr/>
                </a:tc>
                <a:tc>
                  <a:txBody>
                    <a:bodyPr/>
                    <a:lstStyle/>
                    <a:p>
                      <a:r>
                        <a:rPr lang="en-US" sz="1000" kern="1200" dirty="0">
                          <a:effectLst/>
                        </a:rPr>
                        <a:t>Substantiation of Contributions statements provided to donors of gifts over $250.</a:t>
                      </a:r>
                      <a:endParaRPr lang="en-US" sz="1000" dirty="0"/>
                    </a:p>
                  </a:txBody>
                  <a:tcPr/>
                </a:tc>
                <a:extLst>
                  <a:ext uri="{0D108BD9-81ED-4DB2-BD59-A6C34878D82A}">
                    <a16:rowId xmlns:a16="http://schemas.microsoft.com/office/drawing/2014/main" val="1472189746"/>
                  </a:ext>
                </a:extLst>
              </a:tr>
              <a:tr h="253974">
                <a:tc>
                  <a:txBody>
                    <a:bodyPr/>
                    <a:lstStyle/>
                    <a:p>
                      <a:r>
                        <a:rPr lang="en-US" sz="1000" dirty="0"/>
                        <a:t>February 28</a:t>
                      </a:r>
                      <a:r>
                        <a:rPr lang="en-US" sz="1000" baseline="30000" dirty="0"/>
                        <a:t>th</a:t>
                      </a:r>
                      <a:endParaRPr lang="en-US" sz="10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kern="1200" dirty="0">
                          <a:effectLst/>
                        </a:rPr>
                        <a:t>Form W-2: Employee‘s Wage and Tax Statement Forms remitted to the Social Security Administration along with Transmittal Form W-3.</a:t>
                      </a:r>
                      <a:endParaRPr lang="en-US" sz="1000" kern="1200" dirty="0">
                        <a:solidFill>
                          <a:schemeClr val="dk1"/>
                        </a:solidFill>
                        <a:effectLst/>
                        <a:latin typeface="+mn-lt"/>
                        <a:ea typeface="+mn-ea"/>
                        <a:cs typeface="+mn-cs"/>
                      </a:endParaRPr>
                    </a:p>
                  </a:txBody>
                  <a:tcPr/>
                </a:tc>
                <a:extLst>
                  <a:ext uri="{0D108BD9-81ED-4DB2-BD59-A6C34878D82A}">
                    <a16:rowId xmlns:a16="http://schemas.microsoft.com/office/drawing/2014/main" val="1272076200"/>
                  </a:ext>
                </a:extLst>
              </a:tr>
              <a:tr h="25397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t>February 28</a:t>
                      </a:r>
                      <a:r>
                        <a:rPr lang="en-US" sz="1000" baseline="30000" dirty="0"/>
                        <a:t>th</a:t>
                      </a:r>
                      <a:endParaRPr lang="en-US" sz="1000" dirty="0"/>
                    </a:p>
                  </a:txBody>
                  <a:tcPr/>
                </a:tc>
                <a:tc>
                  <a:txBody>
                    <a:bodyPr/>
                    <a:lstStyle/>
                    <a:p>
                      <a:r>
                        <a:rPr lang="en-US" sz="1000" kern="1200" dirty="0">
                          <a:effectLst/>
                        </a:rPr>
                        <a:t>Form 1099: INT &amp; MISC Forms remitted to Internal Revenue Service along with Transmittal Form 1096</a:t>
                      </a:r>
                      <a:endParaRPr lang="en-US" sz="1000" kern="1200" dirty="0">
                        <a:solidFill>
                          <a:schemeClr val="dk1"/>
                        </a:solidFill>
                        <a:effectLst/>
                        <a:latin typeface="+mn-lt"/>
                        <a:ea typeface="+mn-ea"/>
                        <a:cs typeface="+mn-cs"/>
                      </a:endParaRPr>
                    </a:p>
                  </a:txBody>
                  <a:tcPr/>
                </a:tc>
                <a:extLst>
                  <a:ext uri="{0D108BD9-81ED-4DB2-BD59-A6C34878D82A}">
                    <a16:rowId xmlns:a16="http://schemas.microsoft.com/office/drawing/2014/main" val="3302457646"/>
                  </a:ext>
                </a:extLst>
              </a:tr>
              <a:tr h="253974">
                <a:tc>
                  <a:txBody>
                    <a:bodyPr/>
                    <a:lstStyle/>
                    <a:p>
                      <a:r>
                        <a:rPr lang="en-US" sz="1000" dirty="0"/>
                        <a:t>March 1</a:t>
                      </a:r>
                      <a:r>
                        <a:rPr lang="en-US" sz="1000" baseline="30000" dirty="0"/>
                        <a:t>st</a:t>
                      </a:r>
                      <a:endParaRPr lang="en-US" sz="1000" dirty="0"/>
                    </a:p>
                  </a:txBody>
                  <a:tcPr/>
                </a:tc>
                <a:tc>
                  <a:txBody>
                    <a:bodyPr/>
                    <a:lstStyle/>
                    <a:p>
                      <a:r>
                        <a:rPr lang="en-US" sz="1000" kern="1200" dirty="0">
                          <a:effectLst/>
                        </a:rPr>
                        <a:t>Form 1099: INT &amp; MISC Forms remitted to Internal Revenue Service along with Transmittal Form 1096</a:t>
                      </a:r>
                      <a:endParaRPr lang="en-US" sz="1000" kern="1200" dirty="0">
                        <a:solidFill>
                          <a:schemeClr val="dk1"/>
                        </a:solidFill>
                        <a:effectLst/>
                        <a:latin typeface="+mn-lt"/>
                        <a:ea typeface="+mn-ea"/>
                        <a:cs typeface="+mn-cs"/>
                      </a:endParaRPr>
                    </a:p>
                  </a:txBody>
                  <a:tcPr/>
                </a:tc>
                <a:extLst>
                  <a:ext uri="{0D108BD9-81ED-4DB2-BD59-A6C34878D82A}">
                    <a16:rowId xmlns:a16="http://schemas.microsoft.com/office/drawing/2014/main" val="1797729828"/>
                  </a:ext>
                </a:extLst>
              </a:tr>
              <a:tr h="253974">
                <a:tc>
                  <a:txBody>
                    <a:bodyPr/>
                    <a:lstStyle/>
                    <a:p>
                      <a:r>
                        <a:rPr lang="en-US" sz="1000" dirty="0"/>
                        <a:t>April 30</a:t>
                      </a:r>
                      <a:r>
                        <a:rPr lang="en-US" sz="1000" baseline="30000" dirty="0"/>
                        <a:t>th</a:t>
                      </a:r>
                      <a:endParaRPr lang="en-US" sz="10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kern="1200" dirty="0">
                          <a:effectLst/>
                        </a:rPr>
                        <a:t>Form 941: Employer‘s Quarterly Payroll Tax Return File return with the Internal Revenue Service for quarter ending March 31</a:t>
                      </a:r>
                      <a:endParaRPr lang="en-US" sz="1000" kern="1200" dirty="0">
                        <a:solidFill>
                          <a:schemeClr val="dk1"/>
                        </a:solidFill>
                        <a:effectLst/>
                        <a:latin typeface="+mn-lt"/>
                        <a:ea typeface="+mn-ea"/>
                        <a:cs typeface="+mn-cs"/>
                      </a:endParaRPr>
                    </a:p>
                  </a:txBody>
                  <a:tcPr/>
                </a:tc>
                <a:extLst>
                  <a:ext uri="{0D108BD9-81ED-4DB2-BD59-A6C34878D82A}">
                    <a16:rowId xmlns:a16="http://schemas.microsoft.com/office/drawing/2014/main" val="312777830"/>
                  </a:ext>
                </a:extLst>
              </a:tr>
              <a:tr h="253974">
                <a:tc>
                  <a:txBody>
                    <a:bodyPr/>
                    <a:lstStyle/>
                    <a:p>
                      <a:r>
                        <a:rPr lang="en-US" sz="1000" dirty="0"/>
                        <a:t>May 1</a:t>
                      </a:r>
                      <a:r>
                        <a:rPr lang="en-US" sz="1000" baseline="30000" dirty="0"/>
                        <a:t>st</a:t>
                      </a:r>
                      <a:endParaRPr lang="en-US" sz="10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kern="1200" dirty="0">
                          <a:effectLst/>
                        </a:rPr>
                        <a:t>Churches to Submit Changes to Parochial Reports</a:t>
                      </a:r>
                      <a:endParaRPr lang="en-US" sz="1000" kern="1200" dirty="0">
                        <a:solidFill>
                          <a:schemeClr val="dk1"/>
                        </a:solidFill>
                        <a:effectLst/>
                        <a:latin typeface="+mn-lt"/>
                        <a:ea typeface="+mn-ea"/>
                        <a:cs typeface="+mn-cs"/>
                      </a:endParaRPr>
                    </a:p>
                  </a:txBody>
                  <a:tcPr/>
                </a:tc>
                <a:extLst>
                  <a:ext uri="{0D108BD9-81ED-4DB2-BD59-A6C34878D82A}">
                    <a16:rowId xmlns:a16="http://schemas.microsoft.com/office/drawing/2014/main" val="522429926"/>
                  </a:ext>
                </a:extLst>
              </a:tr>
              <a:tr h="253974">
                <a:tc>
                  <a:txBody>
                    <a:bodyPr/>
                    <a:lstStyle/>
                    <a:p>
                      <a:r>
                        <a:rPr lang="en-US" sz="1000" dirty="0"/>
                        <a:t>May 1st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kern="1200" dirty="0">
                          <a:effectLst/>
                        </a:rPr>
                        <a:t>Diocesan Journal Volume II Posted</a:t>
                      </a:r>
                      <a:endParaRPr lang="en-US" sz="1000" kern="1200" dirty="0">
                        <a:solidFill>
                          <a:schemeClr val="dk1"/>
                        </a:solidFill>
                        <a:effectLst/>
                        <a:latin typeface="+mn-lt"/>
                        <a:ea typeface="+mn-ea"/>
                        <a:cs typeface="+mn-cs"/>
                      </a:endParaRPr>
                    </a:p>
                  </a:txBody>
                  <a:tcPr/>
                </a:tc>
                <a:extLst>
                  <a:ext uri="{0D108BD9-81ED-4DB2-BD59-A6C34878D82A}">
                    <a16:rowId xmlns:a16="http://schemas.microsoft.com/office/drawing/2014/main" val="819859034"/>
                  </a:ext>
                </a:extLst>
              </a:tr>
              <a:tr h="253974">
                <a:tc>
                  <a:txBody>
                    <a:bodyPr/>
                    <a:lstStyle/>
                    <a:p>
                      <a:r>
                        <a:rPr lang="en-US" sz="1000" kern="1200" dirty="0"/>
                        <a:t>June 15</a:t>
                      </a:r>
                      <a:r>
                        <a:rPr lang="en-US" sz="1000" kern="1200" baseline="30000" dirty="0"/>
                        <a:t>th</a:t>
                      </a:r>
                      <a:endParaRPr lang="en-US" sz="1000" kern="1200" dirty="0">
                        <a:solidFill>
                          <a:schemeClr val="dk1"/>
                        </a:solidFill>
                        <a:latin typeface="+mn-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kern="1200" dirty="0">
                          <a:effectLst/>
                        </a:rPr>
                        <a:t>Diocese to send Lay License reports to churches</a:t>
                      </a:r>
                      <a:endParaRPr lang="en-US" sz="1000" kern="1200" dirty="0">
                        <a:solidFill>
                          <a:schemeClr val="dk1"/>
                        </a:solidFill>
                        <a:effectLst/>
                        <a:latin typeface="+mn-lt"/>
                        <a:ea typeface="+mn-ea"/>
                        <a:cs typeface="+mn-cs"/>
                      </a:endParaRPr>
                    </a:p>
                  </a:txBody>
                  <a:tcPr/>
                </a:tc>
                <a:extLst>
                  <a:ext uri="{0D108BD9-81ED-4DB2-BD59-A6C34878D82A}">
                    <a16:rowId xmlns:a16="http://schemas.microsoft.com/office/drawing/2014/main" val="1147254353"/>
                  </a:ext>
                </a:extLst>
              </a:tr>
              <a:tr h="253974">
                <a:tc>
                  <a:txBody>
                    <a:bodyPr/>
                    <a:lstStyle/>
                    <a:p>
                      <a:r>
                        <a:rPr lang="en-US" sz="1000" dirty="0"/>
                        <a:t>July 31</a:t>
                      </a:r>
                      <a:r>
                        <a:rPr lang="en-US" sz="1000" baseline="30000" dirty="0"/>
                        <a:t>st</a:t>
                      </a:r>
                      <a:endParaRPr lang="en-US" sz="10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kern="1200" dirty="0">
                          <a:effectLst/>
                        </a:rPr>
                        <a:t>Form 941: Employer‘s Quarterly Payroll Tax Return File return with the Internal Revenue Service for the quarter ending June 30</a:t>
                      </a:r>
                      <a:endParaRPr lang="en-US" sz="1000" kern="1200" dirty="0">
                        <a:solidFill>
                          <a:schemeClr val="dk1"/>
                        </a:solidFill>
                        <a:effectLst/>
                        <a:latin typeface="+mn-lt"/>
                        <a:ea typeface="+mn-ea"/>
                        <a:cs typeface="+mn-cs"/>
                      </a:endParaRPr>
                    </a:p>
                  </a:txBody>
                  <a:tcPr/>
                </a:tc>
                <a:extLst>
                  <a:ext uri="{0D108BD9-81ED-4DB2-BD59-A6C34878D82A}">
                    <a16:rowId xmlns:a16="http://schemas.microsoft.com/office/drawing/2014/main" val="2643983097"/>
                  </a:ext>
                </a:extLst>
              </a:tr>
              <a:tr h="253974">
                <a:tc>
                  <a:txBody>
                    <a:bodyPr/>
                    <a:lstStyle/>
                    <a:p>
                      <a:r>
                        <a:rPr lang="en-US" sz="1000" dirty="0"/>
                        <a:t>August 31</a:t>
                      </a:r>
                      <a:r>
                        <a:rPr lang="en-US" sz="1000" baseline="30000" dirty="0"/>
                        <a:t>st</a:t>
                      </a:r>
                      <a:endParaRPr lang="en-US" sz="1000" dirty="0"/>
                    </a:p>
                  </a:txBody>
                  <a:tcPr/>
                </a:tc>
                <a:tc>
                  <a:txBody>
                    <a:bodyPr/>
                    <a:lstStyle/>
                    <a:p>
                      <a:r>
                        <a:rPr lang="en-US" sz="1000" kern="1200" dirty="0">
                          <a:effectLst/>
                        </a:rPr>
                        <a:t>Churches to submit Lay License Applications</a:t>
                      </a:r>
                      <a:endParaRPr lang="en-US" sz="1000" kern="1200" dirty="0">
                        <a:solidFill>
                          <a:schemeClr val="dk1"/>
                        </a:solidFill>
                        <a:effectLst/>
                        <a:latin typeface="+mn-lt"/>
                        <a:ea typeface="+mn-ea"/>
                        <a:cs typeface="+mn-cs"/>
                      </a:endParaRPr>
                    </a:p>
                  </a:txBody>
                  <a:tcPr/>
                </a:tc>
                <a:extLst>
                  <a:ext uri="{0D108BD9-81ED-4DB2-BD59-A6C34878D82A}">
                    <a16:rowId xmlns:a16="http://schemas.microsoft.com/office/drawing/2014/main" val="2625335378"/>
                  </a:ext>
                </a:extLst>
              </a:tr>
              <a:tr h="418312">
                <a:tc>
                  <a:txBody>
                    <a:bodyPr/>
                    <a:lstStyle/>
                    <a:p>
                      <a:r>
                        <a:rPr lang="en-US" sz="1000" kern="1200" dirty="0">
                          <a:effectLst/>
                        </a:rPr>
                        <a:t>September 1st (or sooner, as required by Diocesan Canons): </a:t>
                      </a:r>
                      <a:endParaRPr lang="en-US" sz="1000" dirty="0"/>
                    </a:p>
                  </a:txBody>
                  <a:tcPr/>
                </a:tc>
                <a:tc>
                  <a:txBody>
                    <a:bodyPr/>
                    <a:lstStyle/>
                    <a:p>
                      <a:r>
                        <a:rPr lang="en-US" sz="1000" kern="1200" dirty="0">
                          <a:effectLst/>
                        </a:rPr>
                        <a:t>Audited Financial Statements of all congregations and institutions to be filed with the Diocesan Office</a:t>
                      </a:r>
                      <a:endParaRPr lang="en-US" sz="1000" kern="1200" dirty="0">
                        <a:solidFill>
                          <a:schemeClr val="dk1"/>
                        </a:solidFill>
                        <a:effectLst/>
                        <a:latin typeface="+mn-lt"/>
                        <a:ea typeface="+mn-ea"/>
                        <a:cs typeface="+mn-cs"/>
                      </a:endParaRPr>
                    </a:p>
                  </a:txBody>
                  <a:tcPr/>
                </a:tc>
                <a:extLst>
                  <a:ext uri="{0D108BD9-81ED-4DB2-BD59-A6C34878D82A}">
                    <a16:rowId xmlns:a16="http://schemas.microsoft.com/office/drawing/2014/main" val="2197902869"/>
                  </a:ext>
                </a:extLst>
              </a:tr>
              <a:tr h="253974">
                <a:tc>
                  <a:txBody>
                    <a:bodyPr/>
                    <a:lstStyle/>
                    <a:p>
                      <a:r>
                        <a:rPr lang="en-US" sz="1000" dirty="0"/>
                        <a:t>September 1</a:t>
                      </a:r>
                      <a:r>
                        <a:rPr lang="en-US" sz="1000" baseline="30000" dirty="0"/>
                        <a:t>st</a:t>
                      </a:r>
                      <a:endParaRPr lang="en-US" sz="1000" dirty="0"/>
                    </a:p>
                  </a:txBody>
                  <a:tcPr/>
                </a:tc>
                <a:tc>
                  <a:txBody>
                    <a:bodyPr/>
                    <a:lstStyle/>
                    <a:p>
                      <a:r>
                        <a:rPr lang="en-US" sz="1000" kern="1200" dirty="0">
                          <a:effectLst/>
                        </a:rPr>
                        <a:t>Annual Diocesan Report to be filed by all dioceses with the Executive Council/General Convention Office</a:t>
                      </a:r>
                      <a:endParaRPr lang="en-US" sz="1000" kern="1200" dirty="0">
                        <a:solidFill>
                          <a:schemeClr val="dk1"/>
                        </a:solidFill>
                        <a:effectLst/>
                        <a:latin typeface="+mn-lt"/>
                        <a:ea typeface="+mn-ea"/>
                        <a:cs typeface="+mn-cs"/>
                      </a:endParaRPr>
                    </a:p>
                  </a:txBody>
                  <a:tcPr/>
                </a:tc>
                <a:extLst>
                  <a:ext uri="{0D108BD9-81ED-4DB2-BD59-A6C34878D82A}">
                    <a16:rowId xmlns:a16="http://schemas.microsoft.com/office/drawing/2014/main" val="2185580748"/>
                  </a:ext>
                </a:extLst>
              </a:tr>
              <a:tr h="253974">
                <a:tc>
                  <a:txBody>
                    <a:bodyPr/>
                    <a:lstStyle/>
                    <a:p>
                      <a:r>
                        <a:rPr lang="en-US" sz="1000" dirty="0"/>
                        <a:t>September 30</a:t>
                      </a:r>
                      <a:r>
                        <a:rPr lang="en-US" sz="1000" baseline="30000" dirty="0"/>
                        <a:t>th</a:t>
                      </a:r>
                      <a:endParaRPr lang="en-US" sz="10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kern="1200" dirty="0">
                          <a:effectLst/>
                        </a:rPr>
                        <a:t>Diocese to send Assessment Letters to churches</a:t>
                      </a:r>
                      <a:endParaRPr lang="en-US" sz="1000" kern="1200" dirty="0">
                        <a:solidFill>
                          <a:schemeClr val="dk1"/>
                        </a:solidFill>
                        <a:effectLst/>
                        <a:latin typeface="+mn-lt"/>
                        <a:ea typeface="+mn-ea"/>
                        <a:cs typeface="+mn-cs"/>
                      </a:endParaRPr>
                    </a:p>
                  </a:txBody>
                  <a:tcPr/>
                </a:tc>
                <a:extLst>
                  <a:ext uri="{0D108BD9-81ED-4DB2-BD59-A6C34878D82A}">
                    <a16:rowId xmlns:a16="http://schemas.microsoft.com/office/drawing/2014/main" val="388683375"/>
                  </a:ext>
                </a:extLst>
              </a:tr>
              <a:tr h="253974">
                <a:tc>
                  <a:txBody>
                    <a:bodyPr/>
                    <a:lstStyle/>
                    <a:p>
                      <a:r>
                        <a:rPr lang="en-US" sz="1000" dirty="0"/>
                        <a:t>October 31</a:t>
                      </a:r>
                      <a:r>
                        <a:rPr lang="en-US" sz="1000" baseline="30000" dirty="0"/>
                        <a:t>st</a:t>
                      </a:r>
                      <a:r>
                        <a:rPr lang="en-US" sz="1000" dirty="0"/>
                        <a:t>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kern="1200" dirty="0">
                          <a:effectLst/>
                        </a:rPr>
                        <a:t>Form 941: Employer‘s Quarterly Payroll Tax Return File return with the Internal Revenue Service for the quarter ending September 30</a:t>
                      </a:r>
                      <a:endParaRPr lang="en-US" sz="1000" kern="1200" dirty="0">
                        <a:solidFill>
                          <a:schemeClr val="dk1"/>
                        </a:solidFill>
                        <a:effectLst/>
                        <a:latin typeface="+mn-lt"/>
                        <a:ea typeface="+mn-ea"/>
                        <a:cs typeface="+mn-cs"/>
                      </a:endParaRPr>
                    </a:p>
                  </a:txBody>
                  <a:tcPr/>
                </a:tc>
                <a:extLst>
                  <a:ext uri="{0D108BD9-81ED-4DB2-BD59-A6C34878D82A}">
                    <a16:rowId xmlns:a16="http://schemas.microsoft.com/office/drawing/2014/main" val="3993739426"/>
                  </a:ext>
                </a:extLst>
              </a:tr>
              <a:tr h="253974">
                <a:tc>
                  <a:txBody>
                    <a:bodyPr/>
                    <a:lstStyle/>
                    <a:p>
                      <a:r>
                        <a:rPr lang="en-US" sz="1000" dirty="0"/>
                        <a:t>November 1</a:t>
                      </a:r>
                      <a:r>
                        <a:rPr lang="en-US" sz="1000" baseline="30000" dirty="0"/>
                        <a:t>st</a:t>
                      </a:r>
                      <a:endParaRPr lang="en-US" sz="10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kern="1200" dirty="0">
                          <a:effectLst/>
                        </a:rPr>
                        <a:t>Council Registration for Attendees, Volunteers and Exhibitors Open and Forms Posted</a:t>
                      </a:r>
                      <a:endParaRPr lang="en-US" sz="1000" kern="1200" dirty="0">
                        <a:solidFill>
                          <a:schemeClr val="dk1"/>
                        </a:solidFill>
                        <a:effectLst/>
                        <a:latin typeface="+mn-lt"/>
                        <a:ea typeface="+mn-ea"/>
                        <a:cs typeface="+mn-cs"/>
                      </a:endParaRPr>
                    </a:p>
                  </a:txBody>
                  <a:tcPr/>
                </a:tc>
                <a:extLst>
                  <a:ext uri="{0D108BD9-81ED-4DB2-BD59-A6C34878D82A}">
                    <a16:rowId xmlns:a16="http://schemas.microsoft.com/office/drawing/2014/main" val="3592555945"/>
                  </a:ext>
                </a:extLst>
              </a:tr>
              <a:tr h="253974">
                <a:tc>
                  <a:txBody>
                    <a:bodyPr/>
                    <a:lstStyle/>
                    <a:p>
                      <a:r>
                        <a:rPr lang="en-US" sz="1000" dirty="0"/>
                        <a:t>November 15</a:t>
                      </a:r>
                      <a:r>
                        <a:rPr lang="en-US" sz="1000" baseline="30000" dirty="0"/>
                        <a:t>th</a:t>
                      </a:r>
                      <a:endParaRPr lang="en-US" sz="10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kern="1200" dirty="0">
                          <a:effectLst/>
                        </a:rPr>
                        <a:t>Council Forms emailed to Churches </a:t>
                      </a:r>
                      <a:endParaRPr lang="en-US" sz="1000" kern="1200" dirty="0">
                        <a:solidFill>
                          <a:schemeClr val="dk1"/>
                        </a:solidFill>
                        <a:effectLst/>
                        <a:latin typeface="+mn-lt"/>
                        <a:ea typeface="+mn-ea"/>
                        <a:cs typeface="+mn-cs"/>
                      </a:endParaRPr>
                    </a:p>
                  </a:txBody>
                  <a:tcPr/>
                </a:tc>
                <a:extLst>
                  <a:ext uri="{0D108BD9-81ED-4DB2-BD59-A6C34878D82A}">
                    <a16:rowId xmlns:a16="http://schemas.microsoft.com/office/drawing/2014/main" val="2160180523"/>
                  </a:ext>
                </a:extLst>
              </a:tr>
              <a:tr h="253974">
                <a:tc>
                  <a:txBody>
                    <a:bodyPr/>
                    <a:lstStyle/>
                    <a:p>
                      <a:r>
                        <a:rPr lang="en-US" sz="1000" dirty="0"/>
                        <a:t>December 31</a:t>
                      </a:r>
                      <a:r>
                        <a:rPr lang="en-US" sz="1000" baseline="30000" dirty="0"/>
                        <a:t>st</a:t>
                      </a:r>
                      <a:endParaRPr lang="en-US" sz="10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kern="1200" dirty="0">
                          <a:effectLst/>
                        </a:rPr>
                        <a:t>Diocesan Journal Volume I Posted</a:t>
                      </a:r>
                      <a:endParaRPr lang="en-US" sz="1000" kern="1200" dirty="0">
                        <a:solidFill>
                          <a:schemeClr val="dk1"/>
                        </a:solidFill>
                        <a:effectLst/>
                        <a:latin typeface="+mn-lt"/>
                        <a:ea typeface="+mn-ea"/>
                        <a:cs typeface="+mn-cs"/>
                      </a:endParaRPr>
                    </a:p>
                  </a:txBody>
                  <a:tcPr/>
                </a:tc>
                <a:extLst>
                  <a:ext uri="{0D108BD9-81ED-4DB2-BD59-A6C34878D82A}">
                    <a16:rowId xmlns:a16="http://schemas.microsoft.com/office/drawing/2014/main" val="1631288698"/>
                  </a:ext>
                </a:extLst>
              </a:tr>
              <a:tr h="253974">
                <a:tc>
                  <a:txBody>
                    <a:bodyPr/>
                    <a:lstStyle/>
                    <a:p>
                      <a:r>
                        <a:rPr lang="en-US" sz="1000" dirty="0"/>
                        <a:t>December 31</a:t>
                      </a:r>
                      <a:r>
                        <a:rPr lang="en-US" sz="1000" baseline="30000" dirty="0"/>
                        <a:t>st</a:t>
                      </a:r>
                      <a:endParaRPr lang="en-US" sz="10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kern="1200" dirty="0">
                          <a:effectLst/>
                        </a:rPr>
                        <a:t>Assessments due</a:t>
                      </a:r>
                      <a:endParaRPr lang="en-US" sz="1000" kern="1200" dirty="0">
                        <a:solidFill>
                          <a:schemeClr val="dk1"/>
                        </a:solidFill>
                        <a:effectLst/>
                        <a:latin typeface="+mn-lt"/>
                        <a:ea typeface="+mn-ea"/>
                        <a:cs typeface="+mn-cs"/>
                      </a:endParaRPr>
                    </a:p>
                  </a:txBody>
                  <a:tcPr/>
                </a:tc>
                <a:extLst>
                  <a:ext uri="{0D108BD9-81ED-4DB2-BD59-A6C34878D82A}">
                    <a16:rowId xmlns:a16="http://schemas.microsoft.com/office/drawing/2014/main" val="1267565214"/>
                  </a:ext>
                </a:extLst>
              </a:tr>
            </a:tbl>
          </a:graphicData>
        </a:graphic>
      </p:graphicFrame>
    </p:spTree>
    <p:extLst>
      <p:ext uri="{BB962C8B-B14F-4D97-AF65-F5344CB8AC3E}">
        <p14:creationId xmlns:p14="http://schemas.microsoft.com/office/powerpoint/2010/main" val="429337905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1597E0-8BEF-2042-917B-3CD77109FD45}"/>
              </a:ext>
            </a:extLst>
          </p:cNvPr>
          <p:cNvSpPr>
            <a:spLocks noGrp="1"/>
          </p:cNvSpPr>
          <p:nvPr>
            <p:ph type="title"/>
          </p:nvPr>
        </p:nvSpPr>
        <p:spPr>
          <a:xfrm>
            <a:off x="1676400" y="2209800"/>
            <a:ext cx="8526834" cy="1400530"/>
          </a:xfrm>
        </p:spPr>
        <p:txBody>
          <a:bodyPr/>
          <a:lstStyle/>
          <a:p>
            <a:pPr algn="ctr"/>
            <a:br>
              <a:rPr lang="en-US" dirty="0"/>
            </a:br>
            <a:r>
              <a:rPr lang="en-US" dirty="0"/>
              <a:t>Q&amp;A</a:t>
            </a:r>
          </a:p>
        </p:txBody>
      </p:sp>
    </p:spTree>
    <p:extLst>
      <p:ext uri="{BB962C8B-B14F-4D97-AF65-F5344CB8AC3E}">
        <p14:creationId xmlns:p14="http://schemas.microsoft.com/office/powerpoint/2010/main" val="27957348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F30039-5077-4BCE-A4E3-7C332BD1ABDB}"/>
              </a:ext>
            </a:extLst>
          </p:cNvPr>
          <p:cNvSpPr>
            <a:spLocks noGrp="1"/>
          </p:cNvSpPr>
          <p:nvPr>
            <p:ph type="title"/>
          </p:nvPr>
        </p:nvSpPr>
        <p:spPr>
          <a:xfrm>
            <a:off x="1524000" y="452718"/>
            <a:ext cx="8526834" cy="767687"/>
          </a:xfrm>
        </p:spPr>
        <p:txBody>
          <a:bodyPr/>
          <a:lstStyle/>
          <a:p>
            <a:r>
              <a:rPr lang="en-US" sz="4000" b="1" dirty="0">
                <a:latin typeface="Helvetica" panose="020B0604020202020204" pitchFamily="34" charset="0"/>
                <a:cs typeface="Helvetica" panose="020B0604020202020204" pitchFamily="34" charset="0"/>
              </a:rPr>
              <a:t>Retirement Benefits</a:t>
            </a:r>
            <a:endParaRPr lang="en-US" sz="4000" dirty="0">
              <a:latin typeface="Helvetica" panose="020B0604020202020204" pitchFamily="34" charset="0"/>
              <a:cs typeface="Helvetica" panose="020B0604020202020204" pitchFamily="34" charset="0"/>
            </a:endParaRPr>
          </a:p>
        </p:txBody>
      </p:sp>
      <p:sp>
        <p:nvSpPr>
          <p:cNvPr id="3" name="Content Placeholder 2">
            <a:extLst>
              <a:ext uri="{FF2B5EF4-FFF2-40B4-BE49-F238E27FC236}">
                <a16:creationId xmlns:a16="http://schemas.microsoft.com/office/drawing/2014/main" id="{C42AB5D4-2A84-4CC3-82E1-6567B5FFB712}"/>
              </a:ext>
            </a:extLst>
          </p:cNvPr>
          <p:cNvSpPr>
            <a:spLocks noGrp="1"/>
          </p:cNvSpPr>
          <p:nvPr>
            <p:ph sz="half" idx="1"/>
          </p:nvPr>
        </p:nvSpPr>
        <p:spPr>
          <a:xfrm>
            <a:off x="1524000" y="2060575"/>
            <a:ext cx="9677400" cy="4187825"/>
          </a:xfrm>
        </p:spPr>
        <p:txBody>
          <a:bodyPr/>
          <a:lstStyle/>
          <a:p>
            <a:pPr lvl="0" defTabSz="914400">
              <a:spcBef>
                <a:spcPct val="20000"/>
              </a:spcBef>
              <a:spcAft>
                <a:spcPts val="600"/>
              </a:spcAft>
              <a:buClr>
                <a:schemeClr val="bg2">
                  <a:lumMod val="60000"/>
                  <a:lumOff val="40000"/>
                </a:schemeClr>
              </a:buClr>
              <a:buSzPct val="85000"/>
              <a:buFont typeface="Courier New" panose="02070309020205020404" pitchFamily="49" charset="0"/>
              <a:buChar char="o"/>
            </a:pPr>
            <a:r>
              <a:rPr lang="en-US" sz="3200" b="1" spc="30" dirty="0">
                <a:solidFill>
                  <a:schemeClr val="bg1"/>
                </a:solidFill>
                <a:latin typeface="Minion Pro"/>
              </a:rPr>
              <a:t>Pension Defined Benefit </a:t>
            </a:r>
          </a:p>
          <a:p>
            <a:pPr lvl="1" defTabSz="914400">
              <a:spcBef>
                <a:spcPct val="20000"/>
              </a:spcBef>
              <a:spcAft>
                <a:spcPts val="600"/>
              </a:spcAft>
              <a:buClr>
                <a:schemeClr val="bg2">
                  <a:lumMod val="60000"/>
                  <a:lumOff val="40000"/>
                </a:schemeClr>
              </a:buClr>
              <a:buSzPct val="85000"/>
              <a:buFont typeface="Wingdings" panose="05000000000000000000" pitchFamily="2" charset="2"/>
              <a:buChar char="ü"/>
            </a:pPr>
            <a:r>
              <a:rPr lang="en-US" sz="2400" b="1" spc="30" dirty="0">
                <a:solidFill>
                  <a:schemeClr val="bg1"/>
                </a:solidFill>
                <a:latin typeface="Minion Pro"/>
                <a:ea typeface="+mn-ea"/>
                <a:cs typeface="+mn-cs"/>
              </a:rPr>
              <a:t>18% of Total Assessable Compensation is contributed by church employer.</a:t>
            </a:r>
          </a:p>
          <a:p>
            <a:pPr lvl="0" defTabSz="914400">
              <a:spcBef>
                <a:spcPct val="20000"/>
              </a:spcBef>
              <a:spcAft>
                <a:spcPts val="600"/>
              </a:spcAft>
              <a:buClr>
                <a:schemeClr val="bg2">
                  <a:lumMod val="60000"/>
                  <a:lumOff val="40000"/>
                </a:schemeClr>
              </a:buClr>
              <a:buSzPct val="85000"/>
              <a:buFont typeface="Courier New" panose="02070309020205020404" pitchFamily="49" charset="0"/>
              <a:buChar char="o"/>
            </a:pPr>
            <a:r>
              <a:rPr lang="en-US" sz="3200" b="1" spc="30" dirty="0">
                <a:solidFill>
                  <a:schemeClr val="bg1"/>
                </a:solidFill>
                <a:latin typeface="Minion Pro"/>
              </a:rPr>
              <a:t>Pension RSVP </a:t>
            </a:r>
          </a:p>
          <a:p>
            <a:pPr lvl="1" defTabSz="914400">
              <a:spcBef>
                <a:spcPct val="20000"/>
              </a:spcBef>
              <a:spcAft>
                <a:spcPts val="600"/>
              </a:spcAft>
              <a:buClr>
                <a:schemeClr val="bg2">
                  <a:lumMod val="60000"/>
                  <a:lumOff val="40000"/>
                </a:schemeClr>
              </a:buClr>
              <a:buSzPct val="85000"/>
              <a:buFont typeface="Wingdings" panose="05000000000000000000" pitchFamily="2" charset="2"/>
              <a:buChar char="ü"/>
            </a:pPr>
            <a:r>
              <a:rPr lang="en-US" sz="2400" b="1" spc="30" dirty="0">
                <a:solidFill>
                  <a:schemeClr val="bg1"/>
                </a:solidFill>
                <a:latin typeface="Minion Pro"/>
                <a:ea typeface="+mn-ea"/>
                <a:cs typeface="+mn-cs"/>
              </a:rPr>
              <a:t>Tax deferred retirement savings plan option</a:t>
            </a:r>
          </a:p>
          <a:p>
            <a:pPr lvl="1" defTabSz="914400">
              <a:spcBef>
                <a:spcPct val="20000"/>
              </a:spcBef>
              <a:spcAft>
                <a:spcPts val="600"/>
              </a:spcAft>
              <a:buClr>
                <a:schemeClr val="bg2">
                  <a:lumMod val="60000"/>
                  <a:lumOff val="40000"/>
                </a:schemeClr>
              </a:buClr>
              <a:buSzPct val="85000"/>
              <a:buFont typeface="Wingdings" panose="05000000000000000000" pitchFamily="2" charset="2"/>
              <a:buChar char="ü"/>
            </a:pPr>
            <a:r>
              <a:rPr lang="en-US" sz="2400" b="1" spc="30" dirty="0">
                <a:solidFill>
                  <a:schemeClr val="bg1"/>
                </a:solidFill>
                <a:latin typeface="Minion Pro"/>
                <a:ea typeface="+mn-ea"/>
                <a:cs typeface="+mn-cs"/>
              </a:rPr>
              <a:t>May contribute any % or $ amount up to IRS max $19,000 – 2019</a:t>
            </a:r>
          </a:p>
          <a:p>
            <a:pPr lvl="1" defTabSz="914400">
              <a:spcBef>
                <a:spcPct val="20000"/>
              </a:spcBef>
              <a:spcAft>
                <a:spcPts val="600"/>
              </a:spcAft>
              <a:buClr>
                <a:schemeClr val="bg2">
                  <a:lumMod val="60000"/>
                  <a:lumOff val="40000"/>
                </a:schemeClr>
              </a:buClr>
              <a:buSzPct val="85000"/>
              <a:buFont typeface="Wingdings" panose="05000000000000000000" pitchFamily="2" charset="2"/>
              <a:buChar char="ü"/>
            </a:pPr>
            <a:r>
              <a:rPr lang="en-US" sz="2400" b="1" spc="30" dirty="0">
                <a:solidFill>
                  <a:schemeClr val="bg1"/>
                </a:solidFill>
                <a:latin typeface="Minion Pro"/>
                <a:ea typeface="+mn-ea"/>
                <a:cs typeface="+mn-cs"/>
              </a:rPr>
              <a:t>Ability to transfer assets and change allocation</a:t>
            </a:r>
          </a:p>
          <a:p>
            <a:pPr marL="0" indent="0">
              <a:buNone/>
            </a:pPr>
            <a:endParaRPr lang="en-US" dirty="0">
              <a:solidFill>
                <a:schemeClr val="bg1"/>
              </a:solidFill>
            </a:endParaRPr>
          </a:p>
        </p:txBody>
      </p:sp>
      <p:sp>
        <p:nvSpPr>
          <p:cNvPr id="5" name="Slide Number Placeholder 4">
            <a:extLst>
              <a:ext uri="{FF2B5EF4-FFF2-40B4-BE49-F238E27FC236}">
                <a16:creationId xmlns:a16="http://schemas.microsoft.com/office/drawing/2014/main" id="{5C21BC87-6BC4-4827-8067-2EE5B2C822D5}"/>
              </a:ext>
            </a:extLst>
          </p:cNvPr>
          <p:cNvSpPr>
            <a:spLocks noGrp="1"/>
          </p:cNvSpPr>
          <p:nvPr>
            <p:ph type="sldNum" sz="quarter" idx="12"/>
          </p:nvPr>
        </p:nvSpPr>
        <p:spPr>
          <a:xfrm>
            <a:off x="10668000" y="225756"/>
            <a:ext cx="838199" cy="767687"/>
          </a:xfrm>
        </p:spPr>
        <p:txBody>
          <a:bodyPr/>
          <a:lstStyle/>
          <a:p>
            <a:fld id="{D57F1E4F-1CFF-5643-939E-02111984F565}" type="slidenum">
              <a:rPr lang="en-US" smtClean="0"/>
              <a:t>4</a:t>
            </a:fld>
            <a:endParaRPr lang="en-US"/>
          </a:p>
        </p:txBody>
      </p:sp>
    </p:spTree>
    <p:extLst>
      <p:ext uri="{BB962C8B-B14F-4D97-AF65-F5344CB8AC3E}">
        <p14:creationId xmlns:p14="http://schemas.microsoft.com/office/powerpoint/2010/main" val="7213608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06433F-A32B-49E9-BACE-E3C8FF90057C}"/>
              </a:ext>
            </a:extLst>
          </p:cNvPr>
          <p:cNvSpPr>
            <a:spLocks noGrp="1"/>
          </p:cNvSpPr>
          <p:nvPr>
            <p:ph type="title"/>
          </p:nvPr>
        </p:nvSpPr>
        <p:spPr/>
        <p:txBody>
          <a:bodyPr/>
          <a:lstStyle/>
          <a:p>
            <a:r>
              <a:rPr lang="en-US" dirty="0"/>
              <a:t>Unrestricted vs Restricted Funds</a:t>
            </a:r>
          </a:p>
        </p:txBody>
      </p:sp>
      <p:sp>
        <p:nvSpPr>
          <p:cNvPr id="3" name="Content Placeholder 2">
            <a:extLst>
              <a:ext uri="{FF2B5EF4-FFF2-40B4-BE49-F238E27FC236}">
                <a16:creationId xmlns:a16="http://schemas.microsoft.com/office/drawing/2014/main" id="{848D8605-E282-4880-961D-E5A9616C62C2}"/>
              </a:ext>
            </a:extLst>
          </p:cNvPr>
          <p:cNvSpPr>
            <a:spLocks noGrp="1"/>
          </p:cNvSpPr>
          <p:nvPr>
            <p:ph idx="1"/>
          </p:nvPr>
        </p:nvSpPr>
        <p:spPr>
          <a:xfrm>
            <a:off x="1524000" y="1853248"/>
            <a:ext cx="8526834" cy="4195481"/>
          </a:xfrm>
        </p:spPr>
        <p:txBody>
          <a:bodyPr/>
          <a:lstStyle/>
          <a:p>
            <a:r>
              <a:rPr lang="en-US" sz="2400" dirty="0">
                <a:solidFill>
                  <a:schemeClr val="bg1"/>
                </a:solidFill>
              </a:rPr>
              <a:t>Distinction</a:t>
            </a:r>
          </a:p>
          <a:p>
            <a:pPr marL="0" indent="0">
              <a:buNone/>
            </a:pPr>
            <a:endParaRPr lang="en-US" sz="2400" dirty="0">
              <a:solidFill>
                <a:schemeClr val="bg1"/>
              </a:solidFill>
            </a:endParaRPr>
          </a:p>
          <a:p>
            <a:r>
              <a:rPr lang="en-US" sz="2400" dirty="0">
                <a:solidFill>
                  <a:schemeClr val="bg1"/>
                </a:solidFill>
              </a:rPr>
              <a:t>Responsibility to honor donor restrictions</a:t>
            </a:r>
          </a:p>
          <a:p>
            <a:pPr marL="0" indent="0">
              <a:buNone/>
            </a:pPr>
            <a:endParaRPr lang="en-US" sz="2400" dirty="0">
              <a:solidFill>
                <a:schemeClr val="bg1"/>
              </a:solidFill>
            </a:endParaRPr>
          </a:p>
          <a:p>
            <a:r>
              <a:rPr lang="en-US" sz="2400" dirty="0">
                <a:solidFill>
                  <a:schemeClr val="bg1"/>
                </a:solidFill>
              </a:rPr>
              <a:t>Financial statement presentation – restricted funds separate from unrestricted</a:t>
            </a:r>
          </a:p>
          <a:p>
            <a:pPr marL="0" indent="0">
              <a:buNone/>
            </a:pPr>
            <a:endParaRPr lang="en-US" sz="2400" dirty="0">
              <a:solidFill>
                <a:schemeClr val="bg1"/>
              </a:solidFill>
            </a:endParaRPr>
          </a:p>
          <a:p>
            <a:r>
              <a:rPr lang="en-US" sz="2400" dirty="0">
                <a:solidFill>
                  <a:schemeClr val="bg1"/>
                </a:solidFill>
              </a:rPr>
              <a:t>2019 change in classification</a:t>
            </a:r>
          </a:p>
          <a:p>
            <a:endParaRPr lang="en-US" dirty="0">
              <a:solidFill>
                <a:schemeClr val="bg1"/>
              </a:solidFill>
            </a:endParaRPr>
          </a:p>
        </p:txBody>
      </p:sp>
      <p:sp>
        <p:nvSpPr>
          <p:cNvPr id="4" name="Slide Number Placeholder 3">
            <a:extLst>
              <a:ext uri="{FF2B5EF4-FFF2-40B4-BE49-F238E27FC236}">
                <a16:creationId xmlns:a16="http://schemas.microsoft.com/office/drawing/2014/main" id="{FA168231-76CC-4B41-9672-8B0D42E8F13B}"/>
              </a:ext>
            </a:extLst>
          </p:cNvPr>
          <p:cNvSpPr>
            <a:spLocks noGrp="1"/>
          </p:cNvSpPr>
          <p:nvPr>
            <p:ph type="sldNum" sz="quarter" idx="12"/>
          </p:nvPr>
        </p:nvSpPr>
        <p:spPr/>
        <p:txBody>
          <a:bodyPr/>
          <a:lstStyle/>
          <a:p>
            <a:fld id="{D57F1E4F-1CFF-5643-939E-02111984F565}" type="slidenum">
              <a:rPr lang="en-US" smtClean="0"/>
              <a:t>5</a:t>
            </a:fld>
            <a:endParaRPr lang="en-US" dirty="0"/>
          </a:p>
        </p:txBody>
      </p:sp>
    </p:spTree>
    <p:extLst>
      <p:ext uri="{BB962C8B-B14F-4D97-AF65-F5344CB8AC3E}">
        <p14:creationId xmlns:p14="http://schemas.microsoft.com/office/powerpoint/2010/main" val="19457084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5E5090-0121-4D54-A39F-0B412339B724}"/>
              </a:ext>
            </a:extLst>
          </p:cNvPr>
          <p:cNvSpPr>
            <a:spLocks noGrp="1"/>
          </p:cNvSpPr>
          <p:nvPr>
            <p:ph type="title"/>
          </p:nvPr>
        </p:nvSpPr>
        <p:spPr/>
        <p:txBody>
          <a:bodyPr/>
          <a:lstStyle/>
          <a:p>
            <a:r>
              <a:rPr lang="en-US" dirty="0"/>
              <a:t>The Audit</a:t>
            </a:r>
          </a:p>
        </p:txBody>
      </p:sp>
      <p:sp>
        <p:nvSpPr>
          <p:cNvPr id="3" name="Content Placeholder 2">
            <a:extLst>
              <a:ext uri="{FF2B5EF4-FFF2-40B4-BE49-F238E27FC236}">
                <a16:creationId xmlns:a16="http://schemas.microsoft.com/office/drawing/2014/main" id="{0E5610CB-02DE-4340-B37B-13436AE44401}"/>
              </a:ext>
            </a:extLst>
          </p:cNvPr>
          <p:cNvSpPr>
            <a:spLocks noGrp="1"/>
          </p:cNvSpPr>
          <p:nvPr>
            <p:ph idx="1"/>
          </p:nvPr>
        </p:nvSpPr>
        <p:spPr>
          <a:xfrm>
            <a:off x="1524000" y="1981200"/>
            <a:ext cx="8526834" cy="3639683"/>
          </a:xfrm>
        </p:spPr>
        <p:txBody>
          <a:bodyPr>
            <a:normAutofit fontScale="70000" lnSpcReduction="20000"/>
          </a:bodyPr>
          <a:lstStyle/>
          <a:p>
            <a:endParaRPr lang="en-US" sz="2600" dirty="0">
              <a:solidFill>
                <a:schemeClr val="bg2">
                  <a:lumMod val="60000"/>
                  <a:lumOff val="40000"/>
                </a:schemeClr>
              </a:solidFill>
            </a:endParaRPr>
          </a:p>
          <a:p>
            <a:r>
              <a:rPr lang="en-US" sz="3400" dirty="0">
                <a:solidFill>
                  <a:schemeClr val="bg1"/>
                </a:solidFill>
              </a:rPr>
              <a:t>What is an audit?</a:t>
            </a:r>
          </a:p>
          <a:p>
            <a:r>
              <a:rPr lang="en-US" sz="3400" dirty="0">
                <a:solidFill>
                  <a:schemeClr val="bg1"/>
                </a:solidFill>
              </a:rPr>
              <a:t>Why do we need one?</a:t>
            </a:r>
          </a:p>
          <a:p>
            <a:r>
              <a:rPr lang="en-US" sz="3400" dirty="0">
                <a:solidFill>
                  <a:schemeClr val="bg1"/>
                </a:solidFill>
              </a:rPr>
              <a:t>Internal review.</a:t>
            </a:r>
          </a:p>
          <a:p>
            <a:r>
              <a:rPr lang="en-US" sz="3400" dirty="0">
                <a:solidFill>
                  <a:schemeClr val="bg1"/>
                </a:solidFill>
              </a:rPr>
              <a:t>Audit Committee.</a:t>
            </a:r>
          </a:p>
          <a:p>
            <a:r>
              <a:rPr lang="en-US" sz="3400" dirty="0">
                <a:solidFill>
                  <a:schemeClr val="bg1"/>
                </a:solidFill>
              </a:rPr>
              <a:t>Audit process.</a:t>
            </a:r>
          </a:p>
          <a:p>
            <a:pPr marL="0" indent="0">
              <a:buNone/>
            </a:pPr>
            <a:endParaRPr lang="en-US" sz="2600" dirty="0">
              <a:solidFill>
                <a:schemeClr val="bg1"/>
              </a:solidFill>
            </a:endParaRPr>
          </a:p>
          <a:p>
            <a:pPr marL="0" indent="0">
              <a:buNone/>
            </a:pPr>
            <a:endParaRPr lang="en-US" b="1" dirty="0">
              <a:solidFill>
                <a:schemeClr val="bg1"/>
              </a:solidFill>
            </a:endParaRPr>
          </a:p>
          <a:p>
            <a:pPr marL="0" indent="0">
              <a:buNone/>
            </a:pPr>
            <a:endParaRPr lang="en-US" b="1" dirty="0">
              <a:solidFill>
                <a:schemeClr val="bg1"/>
              </a:solidFill>
            </a:endParaRPr>
          </a:p>
          <a:p>
            <a:pPr marL="0" indent="0">
              <a:buNone/>
            </a:pPr>
            <a:r>
              <a:rPr lang="en-US" sz="1200" b="1" dirty="0">
                <a:solidFill>
                  <a:schemeClr val="bg1"/>
                </a:solidFill>
              </a:rPr>
              <a:t>Title I, Canon 4, Section 4.5, Annual Audits</a:t>
            </a:r>
          </a:p>
          <a:p>
            <a:pPr marL="0" indent="0">
              <a:buNone/>
            </a:pPr>
            <a:endParaRPr lang="en-US" b="1" dirty="0">
              <a:solidFill>
                <a:schemeClr val="bg1"/>
              </a:solidFill>
            </a:endParaRPr>
          </a:p>
        </p:txBody>
      </p:sp>
      <p:sp>
        <p:nvSpPr>
          <p:cNvPr id="4" name="Slide Number Placeholder 3">
            <a:extLst>
              <a:ext uri="{FF2B5EF4-FFF2-40B4-BE49-F238E27FC236}">
                <a16:creationId xmlns:a16="http://schemas.microsoft.com/office/drawing/2014/main" id="{D368E949-0446-4EF0-BEF5-7C774A8E9A8F}"/>
              </a:ext>
            </a:extLst>
          </p:cNvPr>
          <p:cNvSpPr>
            <a:spLocks noGrp="1"/>
          </p:cNvSpPr>
          <p:nvPr>
            <p:ph type="sldNum" sz="quarter" idx="12"/>
          </p:nvPr>
        </p:nvSpPr>
        <p:spPr/>
        <p:txBody>
          <a:bodyPr/>
          <a:lstStyle/>
          <a:p>
            <a:fld id="{D57F1E4F-1CFF-5643-939E-02111984F565}" type="slidenum">
              <a:rPr lang="en-US" smtClean="0"/>
              <a:t>6</a:t>
            </a:fld>
            <a:endParaRPr lang="en-US" dirty="0"/>
          </a:p>
        </p:txBody>
      </p:sp>
    </p:spTree>
    <p:extLst>
      <p:ext uri="{BB962C8B-B14F-4D97-AF65-F5344CB8AC3E}">
        <p14:creationId xmlns:p14="http://schemas.microsoft.com/office/powerpoint/2010/main" val="7575415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D074102-EE71-4606-81AF-374C0A0193C5}"/>
              </a:ext>
            </a:extLst>
          </p:cNvPr>
          <p:cNvSpPr>
            <a:spLocks noGrp="1"/>
          </p:cNvSpPr>
          <p:nvPr>
            <p:ph idx="1"/>
          </p:nvPr>
        </p:nvSpPr>
        <p:spPr>
          <a:xfrm>
            <a:off x="1523018" y="1371600"/>
            <a:ext cx="8992581" cy="4876799"/>
          </a:xfrm>
        </p:spPr>
        <p:txBody>
          <a:bodyPr/>
          <a:lstStyle/>
          <a:p>
            <a:pPr marL="0" indent="0">
              <a:buNone/>
            </a:pPr>
            <a:r>
              <a:rPr lang="en-US" sz="3600" dirty="0">
                <a:solidFill>
                  <a:schemeClr val="bg1"/>
                </a:solidFill>
              </a:rPr>
              <a:t>The Audit Committee</a:t>
            </a:r>
          </a:p>
          <a:p>
            <a:pPr marL="0" indent="0">
              <a:buNone/>
            </a:pPr>
            <a:endParaRPr lang="en-US" dirty="0">
              <a:solidFill>
                <a:schemeClr val="bg1"/>
              </a:solidFill>
            </a:endParaRPr>
          </a:p>
          <a:p>
            <a:pPr lvl="1"/>
            <a:r>
              <a:rPr lang="en-US" sz="2800" dirty="0">
                <a:solidFill>
                  <a:schemeClr val="bg1"/>
                </a:solidFill>
              </a:rPr>
              <a:t>Have not less than 3 members</a:t>
            </a:r>
          </a:p>
          <a:p>
            <a:pPr lvl="1"/>
            <a:r>
              <a:rPr lang="en-US" sz="2800" dirty="0">
                <a:solidFill>
                  <a:schemeClr val="bg1"/>
                </a:solidFill>
              </a:rPr>
              <a:t>Be appointed by the Vestry</a:t>
            </a:r>
          </a:p>
          <a:p>
            <a:pPr lvl="1"/>
            <a:r>
              <a:rPr lang="en-US" sz="2800" dirty="0">
                <a:solidFill>
                  <a:schemeClr val="bg1"/>
                </a:solidFill>
              </a:rPr>
              <a:t>Not include members who have responsibility for the records to be reviewed</a:t>
            </a:r>
          </a:p>
          <a:p>
            <a:pPr lvl="1"/>
            <a:r>
              <a:rPr lang="en-US" sz="2800" dirty="0">
                <a:solidFill>
                  <a:schemeClr val="bg1"/>
                </a:solidFill>
              </a:rPr>
              <a:t>May, but need not, include Vestry members</a:t>
            </a:r>
          </a:p>
          <a:p>
            <a:endParaRPr lang="en-US" dirty="0"/>
          </a:p>
        </p:txBody>
      </p:sp>
      <p:sp>
        <p:nvSpPr>
          <p:cNvPr id="4" name="Slide Number Placeholder 3">
            <a:extLst>
              <a:ext uri="{FF2B5EF4-FFF2-40B4-BE49-F238E27FC236}">
                <a16:creationId xmlns:a16="http://schemas.microsoft.com/office/drawing/2014/main" id="{0C9DE399-1A51-4FD4-B132-3B03E361BF00}"/>
              </a:ext>
            </a:extLst>
          </p:cNvPr>
          <p:cNvSpPr>
            <a:spLocks noGrp="1"/>
          </p:cNvSpPr>
          <p:nvPr>
            <p:ph type="sldNum" sz="quarter" idx="12"/>
          </p:nvPr>
        </p:nvSpPr>
        <p:spPr/>
        <p:txBody>
          <a:bodyPr/>
          <a:lstStyle/>
          <a:p>
            <a:fld id="{D57F1E4F-1CFF-5643-939E-02111984F565}" type="slidenum">
              <a:rPr lang="en-US" smtClean="0"/>
              <a:t>7</a:t>
            </a:fld>
            <a:endParaRPr lang="en-US" dirty="0"/>
          </a:p>
        </p:txBody>
      </p:sp>
    </p:spTree>
    <p:extLst>
      <p:ext uri="{BB962C8B-B14F-4D97-AF65-F5344CB8AC3E}">
        <p14:creationId xmlns:p14="http://schemas.microsoft.com/office/powerpoint/2010/main" val="24964589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D074102-EE71-4606-81AF-374C0A0193C5}"/>
              </a:ext>
            </a:extLst>
          </p:cNvPr>
          <p:cNvSpPr>
            <a:spLocks noGrp="1"/>
          </p:cNvSpPr>
          <p:nvPr>
            <p:ph idx="1"/>
          </p:nvPr>
        </p:nvSpPr>
        <p:spPr>
          <a:xfrm>
            <a:off x="1523018" y="381000"/>
            <a:ext cx="8992581" cy="5943600"/>
          </a:xfrm>
        </p:spPr>
        <p:txBody>
          <a:bodyPr>
            <a:normAutofit/>
          </a:bodyPr>
          <a:lstStyle/>
          <a:p>
            <a:pPr marL="0" indent="0">
              <a:buNone/>
            </a:pPr>
            <a:r>
              <a:rPr lang="en-US" sz="3600" dirty="0">
                <a:solidFill>
                  <a:schemeClr val="bg1"/>
                </a:solidFill>
              </a:rPr>
              <a:t>Audit Program Summary</a:t>
            </a:r>
          </a:p>
          <a:p>
            <a:pPr marL="0" indent="0">
              <a:buNone/>
            </a:pPr>
            <a:endParaRPr lang="en-US" dirty="0">
              <a:solidFill>
                <a:schemeClr val="bg1"/>
              </a:solidFill>
            </a:endParaRPr>
          </a:p>
          <a:p>
            <a:pPr lvl="1"/>
            <a:r>
              <a:rPr lang="en-US" sz="2800" dirty="0">
                <a:solidFill>
                  <a:schemeClr val="bg1"/>
                </a:solidFill>
              </a:rPr>
              <a:t>Review prior year audit</a:t>
            </a:r>
          </a:p>
          <a:p>
            <a:pPr lvl="1"/>
            <a:r>
              <a:rPr lang="en-US" sz="2800" dirty="0">
                <a:solidFill>
                  <a:schemeClr val="bg1"/>
                </a:solidFill>
              </a:rPr>
              <a:t>Documentation</a:t>
            </a:r>
          </a:p>
          <a:p>
            <a:pPr lvl="1"/>
            <a:r>
              <a:rPr lang="en-US" sz="2800" dirty="0">
                <a:solidFill>
                  <a:schemeClr val="bg1"/>
                </a:solidFill>
              </a:rPr>
              <a:t>Audit receipts</a:t>
            </a:r>
          </a:p>
          <a:p>
            <a:pPr lvl="1"/>
            <a:r>
              <a:rPr lang="en-US" sz="2800" dirty="0">
                <a:solidFill>
                  <a:schemeClr val="bg1"/>
                </a:solidFill>
              </a:rPr>
              <a:t>Review Disbursements</a:t>
            </a:r>
          </a:p>
          <a:p>
            <a:pPr lvl="1"/>
            <a:r>
              <a:rPr lang="en-US" sz="2800" dirty="0">
                <a:solidFill>
                  <a:schemeClr val="bg1"/>
                </a:solidFill>
              </a:rPr>
              <a:t>Bank Statements and Reconciliation</a:t>
            </a:r>
          </a:p>
          <a:p>
            <a:pPr lvl="1"/>
            <a:r>
              <a:rPr lang="en-US" sz="2800" dirty="0">
                <a:solidFill>
                  <a:schemeClr val="bg1"/>
                </a:solidFill>
              </a:rPr>
              <a:t>Payroll and Taxes</a:t>
            </a:r>
          </a:p>
          <a:p>
            <a:pPr lvl="1"/>
            <a:r>
              <a:rPr lang="en-US" sz="2800" dirty="0">
                <a:solidFill>
                  <a:schemeClr val="bg1"/>
                </a:solidFill>
              </a:rPr>
              <a:t>Budget Variances</a:t>
            </a:r>
          </a:p>
          <a:p>
            <a:pPr lvl="1"/>
            <a:r>
              <a:rPr lang="en-US" sz="2800" dirty="0">
                <a:solidFill>
                  <a:schemeClr val="bg1"/>
                </a:solidFill>
              </a:rPr>
              <a:t>Report</a:t>
            </a:r>
          </a:p>
          <a:p>
            <a:pPr lvl="1"/>
            <a:endParaRPr lang="en-US" sz="2800" dirty="0">
              <a:solidFill>
                <a:schemeClr val="bg1"/>
              </a:solidFill>
            </a:endParaRPr>
          </a:p>
          <a:p>
            <a:pPr marL="457200" lvl="1" indent="0">
              <a:buNone/>
            </a:pPr>
            <a:endParaRPr lang="en-US" dirty="0"/>
          </a:p>
        </p:txBody>
      </p:sp>
      <p:sp>
        <p:nvSpPr>
          <p:cNvPr id="4" name="Slide Number Placeholder 3">
            <a:extLst>
              <a:ext uri="{FF2B5EF4-FFF2-40B4-BE49-F238E27FC236}">
                <a16:creationId xmlns:a16="http://schemas.microsoft.com/office/drawing/2014/main" id="{0C9DE399-1A51-4FD4-B132-3B03E361BF00}"/>
              </a:ext>
            </a:extLst>
          </p:cNvPr>
          <p:cNvSpPr>
            <a:spLocks noGrp="1"/>
          </p:cNvSpPr>
          <p:nvPr>
            <p:ph type="sldNum" sz="quarter" idx="12"/>
          </p:nvPr>
        </p:nvSpPr>
        <p:spPr/>
        <p:txBody>
          <a:bodyPr/>
          <a:lstStyle/>
          <a:p>
            <a:fld id="{D57F1E4F-1CFF-5643-939E-02111984F565}" type="slidenum">
              <a:rPr lang="en-US" smtClean="0"/>
              <a:t>8</a:t>
            </a:fld>
            <a:endParaRPr lang="en-US" dirty="0"/>
          </a:p>
        </p:txBody>
      </p:sp>
    </p:spTree>
    <p:extLst>
      <p:ext uri="{BB962C8B-B14F-4D97-AF65-F5344CB8AC3E}">
        <p14:creationId xmlns:p14="http://schemas.microsoft.com/office/powerpoint/2010/main" val="15090643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959A77-3DD3-4875-8E66-53E0532FD1E8}"/>
              </a:ext>
            </a:extLst>
          </p:cNvPr>
          <p:cNvSpPr>
            <a:spLocks noGrp="1"/>
          </p:cNvSpPr>
          <p:nvPr>
            <p:ph type="title"/>
          </p:nvPr>
        </p:nvSpPr>
        <p:spPr>
          <a:xfrm>
            <a:off x="2636050" y="2895600"/>
            <a:ext cx="8526834" cy="1400530"/>
          </a:xfrm>
        </p:spPr>
        <p:txBody>
          <a:bodyPr/>
          <a:lstStyle/>
          <a:p>
            <a:r>
              <a:rPr lang="en-US" dirty="0">
                <a:solidFill>
                  <a:schemeClr val="bg2">
                    <a:lumMod val="50000"/>
                  </a:schemeClr>
                </a:solidFill>
              </a:rPr>
              <a:t>Stewardship and Grants</a:t>
            </a:r>
            <a:endParaRPr lang="en-US" dirty="0"/>
          </a:p>
        </p:txBody>
      </p:sp>
      <p:sp>
        <p:nvSpPr>
          <p:cNvPr id="4" name="Slide Number Placeholder 3">
            <a:extLst>
              <a:ext uri="{FF2B5EF4-FFF2-40B4-BE49-F238E27FC236}">
                <a16:creationId xmlns:a16="http://schemas.microsoft.com/office/drawing/2014/main" id="{2155B34E-C8E2-4470-904F-5DEFC72C1920}"/>
              </a:ext>
            </a:extLst>
          </p:cNvPr>
          <p:cNvSpPr>
            <a:spLocks noGrp="1"/>
          </p:cNvSpPr>
          <p:nvPr>
            <p:ph type="sldNum" sz="quarter" idx="12"/>
          </p:nvPr>
        </p:nvSpPr>
        <p:spPr/>
        <p:txBody>
          <a:bodyPr/>
          <a:lstStyle/>
          <a:p>
            <a:fld id="{D57F1E4F-1CFF-5643-939E-02111984F565}" type="slidenum">
              <a:rPr lang="en-US" smtClean="0"/>
              <a:t>9</a:t>
            </a:fld>
            <a:endParaRPr lang="en-US" dirty="0"/>
          </a:p>
        </p:txBody>
      </p:sp>
    </p:spTree>
    <p:extLst>
      <p:ext uri="{BB962C8B-B14F-4D97-AF65-F5344CB8AC3E}">
        <p14:creationId xmlns:p14="http://schemas.microsoft.com/office/powerpoint/2010/main" val="290852408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Presentation1" id="{984A057A-306C-7F4F-BF86-5C813C301C3D}" vid="{904F8EA7-75D2-E042-9E35-DB22D9613BF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50C2185F75617A45A426B6A56AE6DEC2" ma:contentTypeVersion="1140" ma:contentTypeDescription="Create a new document." ma:contentTypeScope="" ma:versionID="ec0c25edc1ed53582b38a6c90156f63d">
  <xsd:schema xmlns:xsd="http://www.w3.org/2001/XMLSchema" xmlns:xs="http://www.w3.org/2001/XMLSchema" xmlns:p="http://schemas.microsoft.com/office/2006/metadata/properties" xmlns:ns2="5edbb907-cb20-437c-acf6-4b6721bfb2fa" xmlns:ns3="e66dde24-1e7d-4339-bcf7-39072f3c0367" targetNamespace="http://schemas.microsoft.com/office/2006/metadata/properties" ma:root="true" ma:fieldsID="301deb54961a177bf20b81f31b8d51a8" ns2:_="" ns3:_="">
    <xsd:import namespace="5edbb907-cb20-437c-acf6-4b6721bfb2fa"/>
    <xsd:import namespace="e66dde24-1e7d-4339-bcf7-39072f3c0367"/>
    <xsd:element name="properties">
      <xsd:complexType>
        <xsd:sequence>
          <xsd:element name="documentManagement">
            <xsd:complexType>
              <xsd:all>
                <xsd:element ref="ns2:_dlc_DocId" minOccurs="0"/>
                <xsd:element ref="ns2:_dlc_DocIdUrl" minOccurs="0"/>
                <xsd:element ref="ns2:_dlc_DocIdPersistId" minOccurs="0"/>
                <xsd:element ref="ns3:MediaServiceMetadata" minOccurs="0"/>
                <xsd:element ref="ns3:MediaServiceFastMetadata" minOccurs="0"/>
                <xsd:element ref="ns3:MediaServiceAutoTags" minOccurs="0"/>
                <xsd:element ref="ns3:MediaServiceOCR" minOccurs="0"/>
                <xsd:element ref="ns3:MediaServiceDateTaken" minOccurs="0"/>
                <xsd:element ref="ns3:MediaServiceLocation" minOccurs="0"/>
                <xsd:element ref="ns3:MediaServiceAutoKeyPoints" minOccurs="0"/>
                <xsd:element ref="ns3:MediaServiceKeyPoints"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edbb907-cb20-437c-acf6-4b6721bfb2fa"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e66dde24-1e7d-4339-bcf7-39072f3c0367"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MediaServiceAutoTags" ma:internalName="MediaServiceAutoTags"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Location" ma:index="16" nillable="true" ma:displayName="Location" ma:internalName="MediaServiceLocation"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dlc_DocId xmlns="5edbb907-cb20-437c-acf6-4b6721bfb2fa">HYZDXXRYQ5Y4-310090966-19636</_dlc_DocId>
    <_dlc_DocIdUrl xmlns="5edbb907-cb20-437c-acf6-4b6721bfb2fa">
      <Url>https://epicenterorg.sharepoint.com/sites/EDoTDocs/FDWorking/_layouts/15/DocIdRedir.aspx?ID=HYZDXXRYQ5Y4-310090966-19636</Url>
      <Description>HYZDXXRYQ5Y4-310090966-19636</Description>
    </_dlc_DocIdUrl>
  </documentManagement>
</p:properties>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D4935473-A935-4A5D-852C-05B9A67738D1}">
  <ds:schemaRefs>
    <ds:schemaRef ds:uri="http://schemas.microsoft.com/sharepoint/v3/contenttype/forms"/>
  </ds:schemaRefs>
</ds:datastoreItem>
</file>

<file path=customXml/itemProps2.xml><?xml version="1.0" encoding="utf-8"?>
<ds:datastoreItem xmlns:ds="http://schemas.openxmlformats.org/officeDocument/2006/customXml" ds:itemID="{64505457-ED01-4CE3-93C6-68E3FF85B26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edbb907-cb20-437c-acf6-4b6721bfb2fa"/>
    <ds:schemaRef ds:uri="e66dde24-1e7d-4339-bcf7-39072f3c036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48F69E8-9BB5-47AC-A629-EBC74AFF59C1}">
  <ds:schemaRefs>
    <ds:schemaRef ds:uri="http://schemas.microsoft.com/office/2006/documentManagement/types"/>
    <ds:schemaRef ds:uri="5edbb907-cb20-437c-acf6-4b6721bfb2fa"/>
    <ds:schemaRef ds:uri="http://www.w3.org/XML/1998/namespace"/>
    <ds:schemaRef ds:uri="http://schemas.microsoft.com/office/2006/metadata/properties"/>
    <ds:schemaRef ds:uri="http://purl.org/dc/terms/"/>
    <ds:schemaRef ds:uri="http://schemas.microsoft.com/office/infopath/2007/PartnerControls"/>
    <ds:schemaRef ds:uri="http://purl.org/dc/elements/1.1/"/>
    <ds:schemaRef ds:uri="http://schemas.openxmlformats.org/package/2006/metadata/core-properties"/>
    <ds:schemaRef ds:uri="e66dde24-1e7d-4339-bcf7-39072f3c0367"/>
    <ds:schemaRef ds:uri="http://purl.org/dc/dcmitype/"/>
  </ds:schemaRefs>
</ds:datastoreItem>
</file>

<file path=customXml/itemProps4.xml><?xml version="1.0" encoding="utf-8"?>
<ds:datastoreItem xmlns:ds="http://schemas.openxmlformats.org/officeDocument/2006/customXml" ds:itemID="{FBDA7BC8-64DC-49C8-AF75-E287ADEF58DE}">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emplate/>
  <TotalTime>6200</TotalTime>
  <Words>1687</Words>
  <Application>Microsoft Office PowerPoint</Application>
  <PresentationFormat>Widescreen</PresentationFormat>
  <Paragraphs>375</Paragraphs>
  <Slides>31</Slides>
  <Notes>23</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31</vt:i4>
      </vt:variant>
    </vt:vector>
  </HeadingPairs>
  <TitlesOfParts>
    <vt:vector size="44" baseType="lpstr">
      <vt:lpstr>.SF NS Symbols Regular</vt:lpstr>
      <vt:lpstr>Arial</vt:lpstr>
      <vt:lpstr>Calibri</vt:lpstr>
      <vt:lpstr>Courier New</vt:lpstr>
      <vt:lpstr>Gotham-Light</vt:lpstr>
      <vt:lpstr>Helvetica</vt:lpstr>
      <vt:lpstr>Impact</vt:lpstr>
      <vt:lpstr>Minion Pro</vt:lpstr>
      <vt:lpstr>Tahoma</vt:lpstr>
      <vt:lpstr>Wingdings</vt:lpstr>
      <vt:lpstr>Wingdings 2</vt:lpstr>
      <vt:lpstr>Wingdings 3</vt:lpstr>
      <vt:lpstr>Ion</vt:lpstr>
      <vt:lpstr>PowerPoint Presentation</vt:lpstr>
      <vt:lpstr>Essential Topics in Parish Finance</vt:lpstr>
      <vt:lpstr>Taxes</vt:lpstr>
      <vt:lpstr>Retirement Benefits</vt:lpstr>
      <vt:lpstr>Unrestricted vs Restricted Funds</vt:lpstr>
      <vt:lpstr>The Audit</vt:lpstr>
      <vt:lpstr>PowerPoint Presentation</vt:lpstr>
      <vt:lpstr>PowerPoint Presentation</vt:lpstr>
      <vt:lpstr>Stewardship and Grants</vt:lpstr>
      <vt:lpstr>Planned Giving</vt:lpstr>
      <vt:lpstr>PowerPoint Presentation</vt:lpstr>
      <vt:lpstr> What is Planned Giving?</vt:lpstr>
      <vt:lpstr> Common Planned Giving Vehicles</vt:lpstr>
      <vt:lpstr>PowerPoint Presentation</vt:lpstr>
      <vt:lpstr>PowerPoint Presentation</vt:lpstr>
      <vt:lpstr>Question #1</vt:lpstr>
      <vt:lpstr>Question #2</vt:lpstr>
      <vt:lpstr> Examples of Giving in the Diocese</vt:lpstr>
      <vt:lpstr>Strategic Mission Grants</vt:lpstr>
      <vt:lpstr>Strategic Mission Grants</vt:lpstr>
      <vt:lpstr>PowerPoint Presentation</vt:lpstr>
      <vt:lpstr>PowerPoint Presentation</vt:lpstr>
      <vt:lpstr>PowerPoint Presentation</vt:lpstr>
      <vt:lpstr>PowerPoint Presentation</vt:lpstr>
      <vt:lpstr>Strategic Welcome Grants (SWG’s)</vt:lpstr>
      <vt:lpstr>Strategic Welcome Grants (SWGs)</vt:lpstr>
      <vt:lpstr>Resources</vt:lpstr>
      <vt:lpstr>Resources </vt:lpstr>
      <vt:lpstr>Resources</vt:lpstr>
      <vt:lpstr>PowerPoint Presentation</vt:lpstr>
      <vt:lpstr> Q&amp;A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Jonathan Blaker</cp:lastModifiedBy>
  <cp:revision>23</cp:revision>
  <cp:lastPrinted>2019-09-27T14:44:19Z</cp:lastPrinted>
  <dcterms:created xsi:type="dcterms:W3CDTF">2018-11-30T16:21:29Z</dcterms:created>
  <dcterms:modified xsi:type="dcterms:W3CDTF">2019-09-28T03:47:59Z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0x01010050C2185F75617A45A426B6A56AE6DEC2</vt:lpwstr>
  </property>
  <property fmtid="{D5CDD505-2E9C-101B-9397-08002B2CF9AE}" pid="3" name="_dlc_DocIdItemGuid">
    <vt:lpwstr>0049ba76-1a1c-40c2-a3c0-b92701d40fdc</vt:lpwstr>
  </property>
</Properties>
</file>