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0" r:id="rId4"/>
  </p:sldMasterIdLst>
  <p:notesMasterIdLst>
    <p:notesMasterId r:id="rId42"/>
  </p:notesMasterIdLst>
  <p:handoutMasterIdLst>
    <p:handoutMasterId r:id="rId43"/>
  </p:handoutMasterIdLst>
  <p:sldIdLst>
    <p:sldId id="370" r:id="rId5"/>
    <p:sldId id="270" r:id="rId6"/>
    <p:sldId id="372" r:id="rId7"/>
    <p:sldId id="349" r:id="rId8"/>
    <p:sldId id="340" r:id="rId9"/>
    <p:sldId id="374" r:id="rId10"/>
    <p:sldId id="343" r:id="rId11"/>
    <p:sldId id="375" r:id="rId12"/>
    <p:sldId id="353" r:id="rId13"/>
    <p:sldId id="376" r:id="rId14"/>
    <p:sldId id="300" r:id="rId15"/>
    <p:sldId id="377" r:id="rId16"/>
    <p:sldId id="378" r:id="rId17"/>
    <p:sldId id="366" r:id="rId18"/>
    <p:sldId id="328" r:id="rId19"/>
    <p:sldId id="352" r:id="rId20"/>
    <p:sldId id="289" r:id="rId21"/>
    <p:sldId id="379" r:id="rId22"/>
    <p:sldId id="319" r:id="rId23"/>
    <p:sldId id="380" r:id="rId24"/>
    <p:sldId id="330" r:id="rId25"/>
    <p:sldId id="332" r:id="rId26"/>
    <p:sldId id="381" r:id="rId27"/>
    <p:sldId id="331" r:id="rId28"/>
    <p:sldId id="334" r:id="rId29"/>
    <p:sldId id="382" r:id="rId30"/>
    <p:sldId id="333" r:id="rId31"/>
    <p:sldId id="335" r:id="rId32"/>
    <p:sldId id="383" r:id="rId33"/>
    <p:sldId id="384" r:id="rId34"/>
    <p:sldId id="315" r:id="rId35"/>
    <p:sldId id="385" r:id="rId36"/>
    <p:sldId id="388" r:id="rId37"/>
    <p:sldId id="387" r:id="rId38"/>
    <p:sldId id="329" r:id="rId39"/>
    <p:sldId id="368" r:id="rId40"/>
    <p:sldId id="354" r:id="rId4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Muhlenbruch" initials="KM" lastIdx="1" clrIdx="0">
    <p:extLst>
      <p:ext uri="{19B8F6BF-5375-455C-9EA6-DF929625EA0E}">
        <p15:presenceInfo xmlns:p15="http://schemas.microsoft.com/office/powerpoint/2012/main" userId="S::kmuhlenbruch@epicenter.org::28ab5d2c-b526-48b1-b014-ff6d663c2e44" providerId="AD"/>
      </p:ext>
    </p:extLst>
  </p:cmAuthor>
  <p:cmAuthor id="2" name="Tracy F. Cramer" initials="TFC" lastIdx="2" clrIdx="1">
    <p:extLst>
      <p:ext uri="{19B8F6BF-5375-455C-9EA6-DF929625EA0E}">
        <p15:presenceInfo xmlns:p15="http://schemas.microsoft.com/office/powerpoint/2012/main" userId="S::tcramer@epicenter.org::49b32621-e6e7-42ff-bd47-efaf5e1edc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DBFDFF"/>
    <a:srgbClr val="37A1A1"/>
    <a:srgbClr val="33CCCC"/>
    <a:srgbClr val="FFFC00"/>
    <a:srgbClr val="3399FF"/>
    <a:srgbClr val="33CC33"/>
    <a:srgbClr val="FF2600"/>
    <a:srgbClr val="0099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4420D-9B1D-4BF6-8253-69BCF3B76681}" v="13" dt="2021-01-25T18:55:10.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5476" autoAdjust="0"/>
  </p:normalViewPr>
  <p:slideViewPr>
    <p:cSldViewPr>
      <p:cViewPr varScale="1">
        <p:scale>
          <a:sx n="94" d="100"/>
          <a:sy n="94" d="100"/>
        </p:scale>
        <p:origin x="696" y="82"/>
      </p:cViewPr>
      <p:guideLst/>
    </p:cSldViewPr>
  </p:slideViewPr>
  <p:notesTextViewPr>
    <p:cViewPr>
      <p:scale>
        <a:sx n="1" d="1"/>
        <a:sy n="1" d="1"/>
      </p:scale>
      <p:origin x="0" y="0"/>
    </p:cViewPr>
  </p:notesTextViewPr>
  <p:notesViewPr>
    <p:cSldViewPr>
      <p:cViewPr varScale="1">
        <p:scale>
          <a:sx n="93" d="100"/>
          <a:sy n="93" d="100"/>
        </p:scale>
        <p:origin x="1952"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F. Cramer" userId="49b32621-e6e7-42ff-bd47-efaf5e1edc3f" providerId="ADAL" clId="{C204E816-8124-4CB6-9F3D-5003E4514902}"/>
    <pc:docChg chg="addSld delSld modSld sldOrd">
      <pc:chgData name="Tracy F. Cramer" userId="49b32621-e6e7-42ff-bd47-efaf5e1edc3f" providerId="ADAL" clId="{C204E816-8124-4CB6-9F3D-5003E4514902}" dt="2020-10-07T16:59:30.857" v="135" actId="2696"/>
      <pc:docMkLst>
        <pc:docMk/>
      </pc:docMkLst>
      <pc:sldChg chg="del">
        <pc:chgData name="Tracy F. Cramer" userId="49b32621-e6e7-42ff-bd47-efaf5e1edc3f" providerId="ADAL" clId="{C204E816-8124-4CB6-9F3D-5003E4514902}" dt="2020-10-07T16:12:56.651" v="40" actId="2696"/>
        <pc:sldMkLst>
          <pc:docMk/>
          <pc:sldMk cId="2315914006" sldId="268"/>
        </pc:sldMkLst>
      </pc:sldChg>
      <pc:sldChg chg="modSp add mod ord">
        <pc:chgData name="Tracy F. Cramer" userId="49b32621-e6e7-42ff-bd47-efaf5e1edc3f" providerId="ADAL" clId="{C204E816-8124-4CB6-9F3D-5003E4514902}" dt="2020-10-07T16:59:07.133" v="134" actId="20577"/>
        <pc:sldMkLst>
          <pc:docMk/>
          <pc:sldMk cId="3319307358" sldId="270"/>
        </pc:sldMkLst>
        <pc:spChg chg="mod">
          <ac:chgData name="Tracy F. Cramer" userId="49b32621-e6e7-42ff-bd47-efaf5e1edc3f" providerId="ADAL" clId="{C204E816-8124-4CB6-9F3D-5003E4514902}" dt="2020-10-07T16:59:07.133" v="134" actId="20577"/>
          <ac:spMkLst>
            <pc:docMk/>
            <pc:sldMk cId="3319307358" sldId="270"/>
            <ac:spMk id="12" creationId="{717AF008-8B21-4A4A-877A-76DC11E53C9F}"/>
          </ac:spMkLst>
        </pc:spChg>
      </pc:sldChg>
      <pc:sldChg chg="del">
        <pc:chgData name="Tracy F. Cramer" userId="49b32621-e6e7-42ff-bd47-efaf5e1edc3f" providerId="ADAL" clId="{C204E816-8124-4CB6-9F3D-5003E4514902}" dt="2020-10-07T16:59:30.857" v="135" actId="2696"/>
        <pc:sldMkLst>
          <pc:docMk/>
          <pc:sldMk cId="1057057022" sldId="339"/>
        </pc:sldMkLst>
      </pc:sldChg>
      <pc:sldChg chg="addSp delSp modSp new del">
        <pc:chgData name="Tracy F. Cramer" userId="49b32621-e6e7-42ff-bd47-efaf5e1edc3f" providerId="ADAL" clId="{C204E816-8124-4CB6-9F3D-5003E4514902}" dt="2020-10-07T16:13:05.590" v="41" actId="2696"/>
        <pc:sldMkLst>
          <pc:docMk/>
          <pc:sldMk cId="2830184592" sldId="369"/>
        </pc:sldMkLst>
        <pc:spChg chg="add del">
          <ac:chgData name="Tracy F. Cramer" userId="49b32621-e6e7-42ff-bd47-efaf5e1edc3f" providerId="ADAL" clId="{C204E816-8124-4CB6-9F3D-5003E4514902}" dt="2020-10-07T16:12:06.189" v="2"/>
          <ac:spMkLst>
            <pc:docMk/>
            <pc:sldMk cId="2830184592" sldId="369"/>
            <ac:spMk id="3" creationId="{6FDE1F5A-1C28-4124-B14E-D58D4261291E}"/>
          </ac:spMkLst>
        </pc:spChg>
        <pc:picChg chg="add del mod">
          <ac:chgData name="Tracy F. Cramer" userId="49b32621-e6e7-42ff-bd47-efaf5e1edc3f" providerId="ADAL" clId="{C204E816-8124-4CB6-9F3D-5003E4514902}" dt="2020-10-07T16:12:06.189" v="2"/>
          <ac:picMkLst>
            <pc:docMk/>
            <pc:sldMk cId="2830184592" sldId="369"/>
            <ac:picMk id="5" creationId="{74E44F31-5392-4096-999B-352A550D4F2C}"/>
          </ac:picMkLst>
        </pc:picChg>
      </pc:sldChg>
      <pc:sldChg chg="modSp add mod">
        <pc:chgData name="Tracy F. Cramer" userId="49b32621-e6e7-42ff-bd47-efaf5e1edc3f" providerId="ADAL" clId="{C204E816-8124-4CB6-9F3D-5003E4514902}" dt="2020-10-07T16:12:33.908" v="39" actId="6549"/>
        <pc:sldMkLst>
          <pc:docMk/>
          <pc:sldMk cId="982795640" sldId="370"/>
        </pc:sldMkLst>
        <pc:spChg chg="mod">
          <ac:chgData name="Tracy F. Cramer" userId="49b32621-e6e7-42ff-bd47-efaf5e1edc3f" providerId="ADAL" clId="{C204E816-8124-4CB6-9F3D-5003E4514902}" dt="2020-10-07T16:12:33.908" v="39" actId="6549"/>
          <ac:spMkLst>
            <pc:docMk/>
            <pc:sldMk cId="982795640" sldId="370"/>
            <ac:spMk id="2" creationId="{553C8DEE-1840-5344-BA75-B6C8A21B67E7}"/>
          </ac:spMkLst>
        </pc:spChg>
      </pc:sldChg>
      <pc:sldChg chg="new">
        <pc:chgData name="Tracy F. Cramer" userId="49b32621-e6e7-42ff-bd47-efaf5e1edc3f" providerId="ADAL" clId="{C204E816-8124-4CB6-9F3D-5003E4514902}" dt="2020-10-07T16:17:25.846" v="42" actId="680"/>
        <pc:sldMkLst>
          <pc:docMk/>
          <pc:sldMk cId="4054749677" sldId="371"/>
        </pc:sldMkLst>
      </pc:sldChg>
    </pc:docChg>
  </pc:docChgLst>
  <pc:docChgLst>
    <pc:chgData name="Tracy F. Cramer" userId="49b32621-e6e7-42ff-bd47-efaf5e1edc3f" providerId="ADAL" clId="{F8DFD603-A1FF-44B5-9442-F9DD8059317B}"/>
    <pc:docChg chg="undo redo custSel addSld delSld modSld sldOrd">
      <pc:chgData name="Tracy F. Cramer" userId="49b32621-e6e7-42ff-bd47-efaf5e1edc3f" providerId="ADAL" clId="{F8DFD603-A1FF-44B5-9442-F9DD8059317B}" dt="2020-10-26T16:48:17.487" v="1349" actId="255"/>
      <pc:docMkLst>
        <pc:docMk/>
      </pc:docMkLst>
      <pc:sldChg chg="modSp mod">
        <pc:chgData name="Tracy F. Cramer" userId="49b32621-e6e7-42ff-bd47-efaf5e1edc3f" providerId="ADAL" clId="{F8DFD603-A1FF-44B5-9442-F9DD8059317B}" dt="2020-10-12T18:49:54.206" v="672" actId="20577"/>
        <pc:sldMkLst>
          <pc:docMk/>
          <pc:sldMk cId="2943829004" sldId="273"/>
        </pc:sldMkLst>
        <pc:spChg chg="mod">
          <ac:chgData name="Tracy F. Cramer" userId="49b32621-e6e7-42ff-bd47-efaf5e1edc3f" providerId="ADAL" clId="{F8DFD603-A1FF-44B5-9442-F9DD8059317B}" dt="2020-10-12T18:49:45.934" v="668" actId="20577"/>
          <ac:spMkLst>
            <pc:docMk/>
            <pc:sldMk cId="2943829004" sldId="273"/>
            <ac:spMk id="10" creationId="{9F6E1FEF-9E81-43BB-855F-A623CF125DAE}"/>
          </ac:spMkLst>
        </pc:spChg>
        <pc:spChg chg="mod">
          <ac:chgData name="Tracy F. Cramer" userId="49b32621-e6e7-42ff-bd47-efaf5e1edc3f" providerId="ADAL" clId="{F8DFD603-A1FF-44B5-9442-F9DD8059317B}" dt="2020-10-12T18:49:54.206" v="672" actId="20577"/>
          <ac:spMkLst>
            <pc:docMk/>
            <pc:sldMk cId="2943829004" sldId="273"/>
            <ac:spMk id="12" creationId="{62C86728-CA6C-492A-A514-AEC99701EAA5}"/>
          </ac:spMkLst>
        </pc:spChg>
      </pc:sldChg>
      <pc:sldChg chg="del">
        <pc:chgData name="Tracy F. Cramer" userId="49b32621-e6e7-42ff-bd47-efaf5e1edc3f" providerId="ADAL" clId="{F8DFD603-A1FF-44B5-9442-F9DD8059317B}" dt="2020-10-07T17:13:41.911" v="12" actId="2696"/>
        <pc:sldMkLst>
          <pc:docMk/>
          <pc:sldMk cId="3465469194" sldId="277"/>
        </pc:sldMkLst>
      </pc:sldChg>
      <pc:sldChg chg="modSp mod">
        <pc:chgData name="Tracy F. Cramer" userId="49b32621-e6e7-42ff-bd47-efaf5e1edc3f" providerId="ADAL" clId="{F8DFD603-A1FF-44B5-9442-F9DD8059317B}" dt="2020-10-07T17:16:49.206" v="25" actId="20577"/>
        <pc:sldMkLst>
          <pc:docMk/>
          <pc:sldMk cId="3553216320" sldId="278"/>
        </pc:sldMkLst>
        <pc:spChg chg="mod">
          <ac:chgData name="Tracy F. Cramer" userId="49b32621-e6e7-42ff-bd47-efaf5e1edc3f" providerId="ADAL" clId="{F8DFD603-A1FF-44B5-9442-F9DD8059317B}" dt="2020-10-07T17:15:31.382" v="21" actId="20577"/>
          <ac:spMkLst>
            <pc:docMk/>
            <pc:sldMk cId="3553216320" sldId="278"/>
            <ac:spMk id="2" creationId="{B2812C20-BAED-4BFA-8E4D-D7086AFC5C51}"/>
          </ac:spMkLst>
        </pc:spChg>
        <pc:spChg chg="mod">
          <ac:chgData name="Tracy F. Cramer" userId="49b32621-e6e7-42ff-bd47-efaf5e1edc3f" providerId="ADAL" clId="{F8DFD603-A1FF-44B5-9442-F9DD8059317B}" dt="2020-10-07T17:16:49.206" v="25" actId="20577"/>
          <ac:spMkLst>
            <pc:docMk/>
            <pc:sldMk cId="3553216320" sldId="278"/>
            <ac:spMk id="3" creationId="{C32F1C1C-F946-4204-AB32-5F3A3E9FDA50}"/>
          </ac:spMkLst>
        </pc:spChg>
      </pc:sldChg>
      <pc:sldChg chg="modSp mod">
        <pc:chgData name="Tracy F. Cramer" userId="49b32621-e6e7-42ff-bd47-efaf5e1edc3f" providerId="ADAL" clId="{F8DFD603-A1FF-44B5-9442-F9DD8059317B}" dt="2020-10-12T18:41:14.383" v="517" actId="20577"/>
        <pc:sldMkLst>
          <pc:docMk/>
          <pc:sldMk cId="2184453237" sldId="289"/>
        </pc:sldMkLst>
        <pc:spChg chg="mod">
          <ac:chgData name="Tracy F. Cramer" userId="49b32621-e6e7-42ff-bd47-efaf5e1edc3f" providerId="ADAL" clId="{F8DFD603-A1FF-44B5-9442-F9DD8059317B}" dt="2020-10-12T18:39:00.718" v="501"/>
          <ac:spMkLst>
            <pc:docMk/>
            <pc:sldMk cId="2184453237" sldId="289"/>
            <ac:spMk id="2" creationId="{8B48A693-BBE9-403B-A9ED-F10D7B24970D}"/>
          </ac:spMkLst>
        </pc:spChg>
        <pc:spChg chg="mod">
          <ac:chgData name="Tracy F. Cramer" userId="49b32621-e6e7-42ff-bd47-efaf5e1edc3f" providerId="ADAL" clId="{F8DFD603-A1FF-44B5-9442-F9DD8059317B}" dt="2020-10-12T18:41:14.383" v="517" actId="20577"/>
          <ac:spMkLst>
            <pc:docMk/>
            <pc:sldMk cId="2184453237" sldId="289"/>
            <ac:spMk id="3" creationId="{345159CB-B217-450C-8A2D-C40729752807}"/>
          </ac:spMkLst>
        </pc:spChg>
      </pc:sldChg>
      <pc:sldChg chg="modSp mod">
        <pc:chgData name="Tracy F. Cramer" userId="49b32621-e6e7-42ff-bd47-efaf5e1edc3f" providerId="ADAL" clId="{F8DFD603-A1FF-44B5-9442-F9DD8059317B}" dt="2020-10-26T16:42:36.950" v="1329" actId="14100"/>
        <pc:sldMkLst>
          <pc:docMk/>
          <pc:sldMk cId="2172721049" sldId="300"/>
        </pc:sldMkLst>
        <pc:spChg chg="mod">
          <ac:chgData name="Tracy F. Cramer" userId="49b32621-e6e7-42ff-bd47-efaf5e1edc3f" providerId="ADAL" clId="{F8DFD603-A1FF-44B5-9442-F9DD8059317B}" dt="2020-10-12T17:21:45.945" v="191"/>
          <ac:spMkLst>
            <pc:docMk/>
            <pc:sldMk cId="2172721049" sldId="300"/>
            <ac:spMk id="2" creationId="{8D86EEC2-637B-49FD-8F65-D4F8F214B9CF}"/>
          </ac:spMkLst>
        </pc:spChg>
        <pc:graphicFrameChg chg="mod modGraphic">
          <ac:chgData name="Tracy F. Cramer" userId="49b32621-e6e7-42ff-bd47-efaf5e1edc3f" providerId="ADAL" clId="{F8DFD603-A1FF-44B5-9442-F9DD8059317B}" dt="2020-10-26T16:42:36.950" v="1329" actId="14100"/>
          <ac:graphicFrameMkLst>
            <pc:docMk/>
            <pc:sldMk cId="2172721049" sldId="300"/>
            <ac:graphicFrameMk id="5" creationId="{43C81AF5-38A4-4CBC-BA37-45F84D12DD0C}"/>
          </ac:graphicFrameMkLst>
        </pc:graphicFrameChg>
      </pc:sldChg>
      <pc:sldChg chg="modSp mod">
        <pc:chgData name="Tracy F. Cramer" userId="49b32621-e6e7-42ff-bd47-efaf5e1edc3f" providerId="ADAL" clId="{F8DFD603-A1FF-44B5-9442-F9DD8059317B}" dt="2020-10-12T19:37:13.874" v="1015" actId="20577"/>
        <pc:sldMkLst>
          <pc:docMk/>
          <pc:sldMk cId="2313675728" sldId="315"/>
        </pc:sldMkLst>
        <pc:spChg chg="mod">
          <ac:chgData name="Tracy F. Cramer" userId="49b32621-e6e7-42ff-bd47-efaf5e1edc3f" providerId="ADAL" clId="{F8DFD603-A1FF-44B5-9442-F9DD8059317B}" dt="2020-10-12T19:35:18.457" v="971" actId="14100"/>
          <ac:spMkLst>
            <pc:docMk/>
            <pc:sldMk cId="2313675728" sldId="315"/>
            <ac:spMk id="2" creationId="{4DF629F4-8388-4FFA-A520-6A663D274C8B}"/>
          </ac:spMkLst>
        </pc:spChg>
        <pc:spChg chg="mod">
          <ac:chgData name="Tracy F. Cramer" userId="49b32621-e6e7-42ff-bd47-efaf5e1edc3f" providerId="ADAL" clId="{F8DFD603-A1FF-44B5-9442-F9DD8059317B}" dt="2020-10-12T19:37:13.874" v="1015" actId="20577"/>
          <ac:spMkLst>
            <pc:docMk/>
            <pc:sldMk cId="2313675728" sldId="315"/>
            <ac:spMk id="3" creationId="{17E12633-553A-4BD2-A427-CC5F86E97921}"/>
          </ac:spMkLst>
        </pc:spChg>
      </pc:sldChg>
      <pc:sldChg chg="modSp mod">
        <pc:chgData name="Tracy F. Cramer" userId="49b32621-e6e7-42ff-bd47-efaf5e1edc3f" providerId="ADAL" clId="{F8DFD603-A1FF-44B5-9442-F9DD8059317B}" dt="2020-10-12T18:51:52.955" v="683" actId="14100"/>
        <pc:sldMkLst>
          <pc:docMk/>
          <pc:sldMk cId="1120089445" sldId="319"/>
        </pc:sldMkLst>
        <pc:spChg chg="mod">
          <ac:chgData name="Tracy F. Cramer" userId="49b32621-e6e7-42ff-bd47-efaf5e1edc3f" providerId="ADAL" clId="{F8DFD603-A1FF-44B5-9442-F9DD8059317B}" dt="2020-10-12T18:50:39.741" v="679" actId="20577"/>
          <ac:spMkLst>
            <pc:docMk/>
            <pc:sldMk cId="1120089445" sldId="319"/>
            <ac:spMk id="2" creationId="{C404EC3D-E83E-4A12-8160-7760E9136856}"/>
          </ac:spMkLst>
        </pc:spChg>
        <pc:spChg chg="mod">
          <ac:chgData name="Tracy F. Cramer" userId="49b32621-e6e7-42ff-bd47-efaf5e1edc3f" providerId="ADAL" clId="{F8DFD603-A1FF-44B5-9442-F9DD8059317B}" dt="2020-10-12T18:51:52.955" v="683" actId="14100"/>
          <ac:spMkLst>
            <pc:docMk/>
            <pc:sldMk cId="1120089445" sldId="319"/>
            <ac:spMk id="4" creationId="{3227FC22-C50F-406B-A696-FB338097AA5F}"/>
          </ac:spMkLst>
        </pc:spChg>
      </pc:sldChg>
      <pc:sldChg chg="modSp mod">
        <pc:chgData name="Tracy F. Cramer" userId="49b32621-e6e7-42ff-bd47-efaf5e1edc3f" providerId="ADAL" clId="{F8DFD603-A1FF-44B5-9442-F9DD8059317B}" dt="2020-10-16T16:41:26.287" v="1118" actId="14100"/>
        <pc:sldMkLst>
          <pc:docMk/>
          <pc:sldMk cId="1764251422" sldId="326"/>
        </pc:sldMkLst>
        <pc:spChg chg="mod">
          <ac:chgData name="Tracy F. Cramer" userId="49b32621-e6e7-42ff-bd47-efaf5e1edc3f" providerId="ADAL" clId="{F8DFD603-A1FF-44B5-9442-F9DD8059317B}" dt="2020-10-16T16:41:26.287" v="1118" actId="14100"/>
          <ac:spMkLst>
            <pc:docMk/>
            <pc:sldMk cId="1764251422" sldId="326"/>
            <ac:spMk id="2" creationId="{FF299B20-42E2-4D5B-954B-6B9CB801CC49}"/>
          </ac:spMkLst>
        </pc:spChg>
        <pc:spChg chg="mod">
          <ac:chgData name="Tracy F. Cramer" userId="49b32621-e6e7-42ff-bd47-efaf5e1edc3f" providerId="ADAL" clId="{F8DFD603-A1FF-44B5-9442-F9DD8059317B}" dt="2020-10-12T17:36:51.396" v="262" actId="20577"/>
          <ac:spMkLst>
            <pc:docMk/>
            <pc:sldMk cId="1764251422" sldId="326"/>
            <ac:spMk id="3" creationId="{39BCDB95-853F-4281-A7BF-E833D075DA5E}"/>
          </ac:spMkLst>
        </pc:spChg>
      </pc:sldChg>
      <pc:sldChg chg="modSp mod">
        <pc:chgData name="Tracy F. Cramer" userId="49b32621-e6e7-42ff-bd47-efaf5e1edc3f" providerId="ADAL" clId="{F8DFD603-A1FF-44B5-9442-F9DD8059317B}" dt="2020-10-12T17:52:12.556" v="335" actId="27636"/>
        <pc:sldMkLst>
          <pc:docMk/>
          <pc:sldMk cId="4239431071" sldId="328"/>
        </pc:sldMkLst>
        <pc:spChg chg="mod">
          <ac:chgData name="Tracy F. Cramer" userId="49b32621-e6e7-42ff-bd47-efaf5e1edc3f" providerId="ADAL" clId="{F8DFD603-A1FF-44B5-9442-F9DD8059317B}" dt="2020-10-12T17:39:22.075" v="299" actId="6549"/>
          <ac:spMkLst>
            <pc:docMk/>
            <pc:sldMk cId="4239431071" sldId="328"/>
            <ac:spMk id="2" creationId="{FF299B20-42E2-4D5B-954B-6B9CB801CC49}"/>
          </ac:spMkLst>
        </pc:spChg>
        <pc:spChg chg="mod">
          <ac:chgData name="Tracy F. Cramer" userId="49b32621-e6e7-42ff-bd47-efaf5e1edc3f" providerId="ADAL" clId="{F8DFD603-A1FF-44B5-9442-F9DD8059317B}" dt="2020-10-12T17:52:12.556" v="335" actId="27636"/>
          <ac:spMkLst>
            <pc:docMk/>
            <pc:sldMk cId="4239431071" sldId="328"/>
            <ac:spMk id="3" creationId="{39BCDB95-853F-4281-A7BF-E833D075DA5E}"/>
          </ac:spMkLst>
        </pc:spChg>
      </pc:sldChg>
      <pc:sldChg chg="modSp mod">
        <pc:chgData name="Tracy F. Cramer" userId="49b32621-e6e7-42ff-bd47-efaf5e1edc3f" providerId="ADAL" clId="{F8DFD603-A1FF-44B5-9442-F9DD8059317B}" dt="2020-10-16T19:20:41.804" v="1160" actId="20577"/>
        <pc:sldMkLst>
          <pc:docMk/>
          <pc:sldMk cId="883643634" sldId="329"/>
        </pc:sldMkLst>
        <pc:spChg chg="mod">
          <ac:chgData name="Tracy F. Cramer" userId="49b32621-e6e7-42ff-bd47-efaf5e1edc3f" providerId="ADAL" clId="{F8DFD603-A1FF-44B5-9442-F9DD8059317B}" dt="2020-10-12T18:16:39.162" v="413" actId="1076"/>
          <ac:spMkLst>
            <pc:docMk/>
            <pc:sldMk cId="883643634" sldId="329"/>
            <ac:spMk id="2" creationId="{3F923E2F-5F57-494F-94C1-EA2E9A4F9AF7}"/>
          </ac:spMkLst>
        </pc:spChg>
        <pc:spChg chg="mod">
          <ac:chgData name="Tracy F. Cramer" userId="49b32621-e6e7-42ff-bd47-efaf5e1edc3f" providerId="ADAL" clId="{F8DFD603-A1FF-44B5-9442-F9DD8059317B}" dt="2020-10-16T19:20:41.804" v="1160" actId="20577"/>
          <ac:spMkLst>
            <pc:docMk/>
            <pc:sldMk cId="883643634" sldId="329"/>
            <ac:spMk id="3" creationId="{97552C75-C20C-47D2-AE0A-C9FCE1B3538D}"/>
          </ac:spMkLst>
        </pc:spChg>
      </pc:sldChg>
      <pc:sldChg chg="modSp mod">
        <pc:chgData name="Tracy F. Cramer" userId="49b32621-e6e7-42ff-bd47-efaf5e1edc3f" providerId="ADAL" clId="{F8DFD603-A1FF-44B5-9442-F9DD8059317B}" dt="2020-10-16T19:25:39.451" v="1163" actId="20577"/>
        <pc:sldMkLst>
          <pc:docMk/>
          <pc:sldMk cId="976827314" sldId="330"/>
        </pc:sldMkLst>
        <pc:spChg chg="mod">
          <ac:chgData name="Tracy F. Cramer" userId="49b32621-e6e7-42ff-bd47-efaf5e1edc3f" providerId="ADAL" clId="{F8DFD603-A1FF-44B5-9442-F9DD8059317B}" dt="2020-10-12T18:42:47.375" v="530" actId="255"/>
          <ac:spMkLst>
            <pc:docMk/>
            <pc:sldMk cId="976827314" sldId="330"/>
            <ac:spMk id="2" creationId="{3F923E2F-5F57-494F-94C1-EA2E9A4F9AF7}"/>
          </ac:spMkLst>
        </pc:spChg>
        <pc:spChg chg="mod">
          <ac:chgData name="Tracy F. Cramer" userId="49b32621-e6e7-42ff-bd47-efaf5e1edc3f" providerId="ADAL" clId="{F8DFD603-A1FF-44B5-9442-F9DD8059317B}" dt="2020-10-16T19:25:39.451" v="1163" actId="20577"/>
          <ac:spMkLst>
            <pc:docMk/>
            <pc:sldMk cId="976827314" sldId="330"/>
            <ac:spMk id="3" creationId="{97552C75-C20C-47D2-AE0A-C9FCE1B3538D}"/>
          </ac:spMkLst>
        </pc:spChg>
      </pc:sldChg>
      <pc:sldChg chg="modSp mod">
        <pc:chgData name="Tracy F. Cramer" userId="49b32621-e6e7-42ff-bd47-efaf5e1edc3f" providerId="ADAL" clId="{F8DFD603-A1FF-44B5-9442-F9DD8059317B}" dt="2020-10-16T19:33:04.006" v="1165" actId="20577"/>
        <pc:sldMkLst>
          <pc:docMk/>
          <pc:sldMk cId="1401291454" sldId="331"/>
        </pc:sldMkLst>
        <pc:spChg chg="mod">
          <ac:chgData name="Tracy F. Cramer" userId="49b32621-e6e7-42ff-bd47-efaf5e1edc3f" providerId="ADAL" clId="{F8DFD603-A1FF-44B5-9442-F9DD8059317B}" dt="2020-10-16T19:33:04.006" v="1165" actId="20577"/>
          <ac:spMkLst>
            <pc:docMk/>
            <pc:sldMk cId="1401291454" sldId="331"/>
            <ac:spMk id="2" creationId="{3F923E2F-5F57-494F-94C1-EA2E9A4F9AF7}"/>
          </ac:spMkLst>
        </pc:spChg>
        <pc:spChg chg="mod">
          <ac:chgData name="Tracy F. Cramer" userId="49b32621-e6e7-42ff-bd47-efaf5e1edc3f" providerId="ADAL" clId="{F8DFD603-A1FF-44B5-9442-F9DD8059317B}" dt="2020-10-12T19:02:50.037" v="853" actId="20577"/>
          <ac:spMkLst>
            <pc:docMk/>
            <pc:sldMk cId="1401291454" sldId="331"/>
            <ac:spMk id="3" creationId="{97552C75-C20C-47D2-AE0A-C9FCE1B3538D}"/>
          </ac:spMkLst>
        </pc:spChg>
      </pc:sldChg>
      <pc:sldChg chg="modSp mod">
        <pc:chgData name="Tracy F. Cramer" userId="49b32621-e6e7-42ff-bd47-efaf5e1edc3f" providerId="ADAL" clId="{F8DFD603-A1FF-44B5-9442-F9DD8059317B}" dt="2020-10-12T18:48:39.533" v="655" actId="20577"/>
        <pc:sldMkLst>
          <pc:docMk/>
          <pc:sldMk cId="2318778117" sldId="332"/>
        </pc:sldMkLst>
        <pc:spChg chg="mod">
          <ac:chgData name="Tracy F. Cramer" userId="49b32621-e6e7-42ff-bd47-efaf5e1edc3f" providerId="ADAL" clId="{F8DFD603-A1FF-44B5-9442-F9DD8059317B}" dt="2020-10-12T18:46:10.510" v="606"/>
          <ac:spMkLst>
            <pc:docMk/>
            <pc:sldMk cId="2318778117" sldId="332"/>
            <ac:spMk id="2" creationId="{3F923E2F-5F57-494F-94C1-EA2E9A4F9AF7}"/>
          </ac:spMkLst>
        </pc:spChg>
        <pc:spChg chg="mod">
          <ac:chgData name="Tracy F. Cramer" userId="49b32621-e6e7-42ff-bd47-efaf5e1edc3f" providerId="ADAL" clId="{F8DFD603-A1FF-44B5-9442-F9DD8059317B}" dt="2020-10-12T18:48:39.533" v="655" actId="20577"/>
          <ac:spMkLst>
            <pc:docMk/>
            <pc:sldMk cId="2318778117" sldId="332"/>
            <ac:spMk id="3" creationId="{97552C75-C20C-47D2-AE0A-C9FCE1B3538D}"/>
          </ac:spMkLst>
        </pc:spChg>
      </pc:sldChg>
      <pc:sldChg chg="modSp mod">
        <pc:chgData name="Tracy F. Cramer" userId="49b32621-e6e7-42ff-bd47-efaf5e1edc3f" providerId="ADAL" clId="{F8DFD603-A1FF-44B5-9442-F9DD8059317B}" dt="2020-10-12T19:05:09.350" v="869" actId="14100"/>
        <pc:sldMkLst>
          <pc:docMk/>
          <pc:sldMk cId="1203515372" sldId="333"/>
        </pc:sldMkLst>
        <pc:spChg chg="mod">
          <ac:chgData name="Tracy F. Cramer" userId="49b32621-e6e7-42ff-bd47-efaf5e1edc3f" providerId="ADAL" clId="{F8DFD603-A1FF-44B5-9442-F9DD8059317B}" dt="2020-10-12T19:04:03.510" v="856" actId="14100"/>
          <ac:spMkLst>
            <pc:docMk/>
            <pc:sldMk cId="1203515372" sldId="333"/>
            <ac:spMk id="2" creationId="{3F923E2F-5F57-494F-94C1-EA2E9A4F9AF7}"/>
          </ac:spMkLst>
        </pc:spChg>
        <pc:spChg chg="mod">
          <ac:chgData name="Tracy F. Cramer" userId="49b32621-e6e7-42ff-bd47-efaf5e1edc3f" providerId="ADAL" clId="{F8DFD603-A1FF-44B5-9442-F9DD8059317B}" dt="2020-10-12T19:05:09.350" v="869" actId="14100"/>
          <ac:spMkLst>
            <pc:docMk/>
            <pc:sldMk cId="1203515372" sldId="333"/>
            <ac:spMk id="3" creationId="{97552C75-C20C-47D2-AE0A-C9FCE1B3538D}"/>
          </ac:spMkLst>
        </pc:spChg>
      </pc:sldChg>
      <pc:sldChg chg="modSp mod">
        <pc:chgData name="Tracy F. Cramer" userId="49b32621-e6e7-42ff-bd47-efaf5e1edc3f" providerId="ADAL" clId="{F8DFD603-A1FF-44B5-9442-F9DD8059317B}" dt="2020-10-12T19:33:21.640" v="936"/>
        <pc:sldMkLst>
          <pc:docMk/>
          <pc:sldMk cId="1125131173" sldId="334"/>
        </pc:sldMkLst>
        <pc:spChg chg="mod">
          <ac:chgData name="Tracy F. Cramer" userId="49b32621-e6e7-42ff-bd47-efaf5e1edc3f" providerId="ADAL" clId="{F8DFD603-A1FF-44B5-9442-F9DD8059317B}" dt="2020-10-12T19:32:56.618" v="934" actId="20577"/>
          <ac:spMkLst>
            <pc:docMk/>
            <pc:sldMk cId="1125131173" sldId="334"/>
            <ac:spMk id="2" creationId="{3F923E2F-5F57-494F-94C1-EA2E9A4F9AF7}"/>
          </ac:spMkLst>
        </pc:spChg>
        <pc:spChg chg="mod">
          <ac:chgData name="Tracy F. Cramer" userId="49b32621-e6e7-42ff-bd47-efaf5e1edc3f" providerId="ADAL" clId="{F8DFD603-A1FF-44B5-9442-F9DD8059317B}" dt="2020-10-12T19:33:21.640" v="936"/>
          <ac:spMkLst>
            <pc:docMk/>
            <pc:sldMk cId="1125131173" sldId="334"/>
            <ac:spMk id="3" creationId="{97552C75-C20C-47D2-AE0A-C9FCE1B3538D}"/>
          </ac:spMkLst>
        </pc:spChg>
      </pc:sldChg>
      <pc:sldChg chg="modSp mod">
        <pc:chgData name="Tracy F. Cramer" userId="49b32621-e6e7-42ff-bd47-efaf5e1edc3f" providerId="ADAL" clId="{F8DFD603-A1FF-44B5-9442-F9DD8059317B}" dt="2020-10-12T19:40:21.746" v="1086" actId="20577"/>
        <pc:sldMkLst>
          <pc:docMk/>
          <pc:sldMk cId="1641596885" sldId="335"/>
        </pc:sldMkLst>
        <pc:spChg chg="mod">
          <ac:chgData name="Tracy F. Cramer" userId="49b32621-e6e7-42ff-bd47-efaf5e1edc3f" providerId="ADAL" clId="{F8DFD603-A1FF-44B5-9442-F9DD8059317B}" dt="2020-10-12T19:38:29.812" v="1032"/>
          <ac:spMkLst>
            <pc:docMk/>
            <pc:sldMk cId="1641596885" sldId="335"/>
            <ac:spMk id="2" creationId="{3F923E2F-5F57-494F-94C1-EA2E9A4F9AF7}"/>
          </ac:spMkLst>
        </pc:spChg>
        <pc:spChg chg="mod">
          <ac:chgData name="Tracy F. Cramer" userId="49b32621-e6e7-42ff-bd47-efaf5e1edc3f" providerId="ADAL" clId="{F8DFD603-A1FF-44B5-9442-F9DD8059317B}" dt="2020-10-12T19:40:21.746" v="1086" actId="20577"/>
          <ac:spMkLst>
            <pc:docMk/>
            <pc:sldMk cId="1641596885" sldId="335"/>
            <ac:spMk id="3" creationId="{97552C75-C20C-47D2-AE0A-C9FCE1B3538D}"/>
          </ac:spMkLst>
        </pc:spChg>
      </pc:sldChg>
      <pc:sldChg chg="modSp mod">
        <pc:chgData name="Tracy F. Cramer" userId="49b32621-e6e7-42ff-bd47-efaf5e1edc3f" providerId="ADAL" clId="{F8DFD603-A1FF-44B5-9442-F9DD8059317B}" dt="2020-10-12T17:14:06.790" v="92"/>
        <pc:sldMkLst>
          <pc:docMk/>
          <pc:sldMk cId="1057779920" sldId="340"/>
        </pc:sldMkLst>
        <pc:spChg chg="mod">
          <ac:chgData name="Tracy F. Cramer" userId="49b32621-e6e7-42ff-bd47-efaf5e1edc3f" providerId="ADAL" clId="{F8DFD603-A1FF-44B5-9442-F9DD8059317B}" dt="2020-10-12T17:14:06.790" v="92"/>
          <ac:spMkLst>
            <pc:docMk/>
            <pc:sldMk cId="1057779920" sldId="340"/>
            <ac:spMk id="2" creationId="{B2812C20-BAED-4BFA-8E4D-D7086AFC5C51}"/>
          </ac:spMkLst>
        </pc:spChg>
        <pc:spChg chg="mod">
          <ac:chgData name="Tracy F. Cramer" userId="49b32621-e6e7-42ff-bd47-efaf5e1edc3f" providerId="ADAL" clId="{F8DFD603-A1FF-44B5-9442-F9DD8059317B}" dt="2020-10-07T17:24:26.694" v="67" actId="20577"/>
          <ac:spMkLst>
            <pc:docMk/>
            <pc:sldMk cId="1057779920" sldId="340"/>
            <ac:spMk id="3" creationId="{C32F1C1C-F946-4204-AB32-5F3A3E9FDA50}"/>
          </ac:spMkLst>
        </pc:spChg>
      </pc:sldChg>
      <pc:sldChg chg="modSp mod">
        <pc:chgData name="Tracy F. Cramer" userId="49b32621-e6e7-42ff-bd47-efaf5e1edc3f" providerId="ADAL" clId="{F8DFD603-A1FF-44B5-9442-F9DD8059317B}" dt="2020-10-12T17:15:01.749" v="108" actId="6549"/>
        <pc:sldMkLst>
          <pc:docMk/>
          <pc:sldMk cId="2181291378" sldId="343"/>
        </pc:sldMkLst>
        <pc:spChg chg="mod">
          <ac:chgData name="Tracy F. Cramer" userId="49b32621-e6e7-42ff-bd47-efaf5e1edc3f" providerId="ADAL" clId="{F8DFD603-A1FF-44B5-9442-F9DD8059317B}" dt="2020-10-12T17:15:01.749" v="108" actId="6549"/>
          <ac:spMkLst>
            <pc:docMk/>
            <pc:sldMk cId="2181291378" sldId="343"/>
            <ac:spMk id="2" creationId="{B2812C20-BAED-4BFA-8E4D-D7086AFC5C51}"/>
          </ac:spMkLst>
        </pc:spChg>
        <pc:spChg chg="mod">
          <ac:chgData name="Tracy F. Cramer" userId="49b32621-e6e7-42ff-bd47-efaf5e1edc3f" providerId="ADAL" clId="{F8DFD603-A1FF-44B5-9442-F9DD8059317B}" dt="2020-10-12T17:14:41.454" v="95" actId="20577"/>
          <ac:spMkLst>
            <pc:docMk/>
            <pc:sldMk cId="2181291378" sldId="343"/>
            <ac:spMk id="3" creationId="{C32F1C1C-F946-4204-AB32-5F3A3E9FDA50}"/>
          </ac:spMkLst>
        </pc:spChg>
      </pc:sldChg>
      <pc:sldChg chg="modSp del mod">
        <pc:chgData name="Tracy F. Cramer" userId="49b32621-e6e7-42ff-bd47-efaf5e1edc3f" providerId="ADAL" clId="{F8DFD603-A1FF-44B5-9442-F9DD8059317B}" dt="2020-10-26T16:38:52.426" v="1321" actId="2696"/>
        <pc:sldMkLst>
          <pc:docMk/>
          <pc:sldMk cId="2204788163" sldId="348"/>
        </pc:sldMkLst>
        <pc:picChg chg="mod">
          <ac:chgData name="Tracy F. Cramer" userId="49b32621-e6e7-42ff-bd47-efaf5e1edc3f" providerId="ADAL" clId="{F8DFD603-A1FF-44B5-9442-F9DD8059317B}" dt="2020-10-12T18:38:12.910" v="500" actId="1076"/>
          <ac:picMkLst>
            <pc:docMk/>
            <pc:sldMk cId="2204788163" sldId="348"/>
            <ac:picMk id="3" creationId="{7B7297B3-2091-4BA5-B9AE-48F9DFF9AB4A}"/>
          </ac:picMkLst>
        </pc:picChg>
      </pc:sldChg>
      <pc:sldChg chg="modSp mod">
        <pc:chgData name="Tracy F. Cramer" userId="49b32621-e6e7-42ff-bd47-efaf5e1edc3f" providerId="ADAL" clId="{F8DFD603-A1FF-44B5-9442-F9DD8059317B}" dt="2020-10-16T16:33:27.828" v="1113" actId="6549"/>
        <pc:sldMkLst>
          <pc:docMk/>
          <pc:sldMk cId="2805107887" sldId="349"/>
        </pc:sldMkLst>
        <pc:spChg chg="mod">
          <ac:chgData name="Tracy F. Cramer" userId="49b32621-e6e7-42ff-bd47-efaf5e1edc3f" providerId="ADAL" clId="{F8DFD603-A1FF-44B5-9442-F9DD8059317B}" dt="2020-10-07T17:19:10.191" v="48" actId="14100"/>
          <ac:spMkLst>
            <pc:docMk/>
            <pc:sldMk cId="2805107887" sldId="349"/>
            <ac:spMk id="2" creationId="{B2812C20-BAED-4BFA-8E4D-D7086AFC5C51}"/>
          </ac:spMkLst>
        </pc:spChg>
        <pc:spChg chg="mod">
          <ac:chgData name="Tracy F. Cramer" userId="49b32621-e6e7-42ff-bd47-efaf5e1edc3f" providerId="ADAL" clId="{F8DFD603-A1FF-44B5-9442-F9DD8059317B}" dt="2020-10-16T16:33:27.828" v="1113" actId="6549"/>
          <ac:spMkLst>
            <pc:docMk/>
            <pc:sldMk cId="2805107887" sldId="349"/>
            <ac:spMk id="3" creationId="{C32F1C1C-F946-4204-AB32-5F3A3E9FDA50}"/>
          </ac:spMkLst>
        </pc:spChg>
      </pc:sldChg>
      <pc:sldChg chg="modSp mod">
        <pc:chgData name="Tracy F. Cramer" userId="49b32621-e6e7-42ff-bd47-efaf5e1edc3f" providerId="ADAL" clId="{F8DFD603-A1FF-44B5-9442-F9DD8059317B}" dt="2020-10-12T18:55:26.077" v="714" actId="20577"/>
        <pc:sldMkLst>
          <pc:docMk/>
          <pc:sldMk cId="2176435556" sldId="351"/>
        </pc:sldMkLst>
        <pc:spChg chg="mod">
          <ac:chgData name="Tracy F. Cramer" userId="49b32621-e6e7-42ff-bd47-efaf5e1edc3f" providerId="ADAL" clId="{F8DFD603-A1FF-44B5-9442-F9DD8059317B}" dt="2020-10-12T18:53:03.705" v="694" actId="14100"/>
          <ac:spMkLst>
            <pc:docMk/>
            <pc:sldMk cId="2176435556" sldId="351"/>
            <ac:spMk id="2" creationId="{3F923E2F-5F57-494F-94C1-EA2E9A4F9AF7}"/>
          </ac:spMkLst>
        </pc:spChg>
        <pc:spChg chg="mod">
          <ac:chgData name="Tracy F. Cramer" userId="49b32621-e6e7-42ff-bd47-efaf5e1edc3f" providerId="ADAL" clId="{F8DFD603-A1FF-44B5-9442-F9DD8059317B}" dt="2020-10-12T18:55:26.077" v="714" actId="20577"/>
          <ac:spMkLst>
            <pc:docMk/>
            <pc:sldMk cId="2176435556" sldId="351"/>
            <ac:spMk id="3" creationId="{97552C75-C20C-47D2-AE0A-C9FCE1B3538D}"/>
          </ac:spMkLst>
        </pc:spChg>
      </pc:sldChg>
      <pc:sldChg chg="modSp mod">
        <pc:chgData name="Tracy F. Cramer" userId="49b32621-e6e7-42ff-bd47-efaf5e1edc3f" providerId="ADAL" clId="{F8DFD603-A1FF-44B5-9442-F9DD8059317B}" dt="2020-10-26T16:38:07.867" v="1318" actId="14100"/>
        <pc:sldMkLst>
          <pc:docMk/>
          <pc:sldMk cId="4293964334" sldId="352"/>
        </pc:sldMkLst>
        <pc:spChg chg="mod">
          <ac:chgData name="Tracy F. Cramer" userId="49b32621-e6e7-42ff-bd47-efaf5e1edc3f" providerId="ADAL" clId="{F8DFD603-A1FF-44B5-9442-F9DD8059317B}" dt="2020-10-12T18:56:28.241" v="715"/>
          <ac:spMkLst>
            <pc:docMk/>
            <pc:sldMk cId="4293964334" sldId="352"/>
            <ac:spMk id="2" creationId="{3F923E2F-5F57-494F-94C1-EA2E9A4F9AF7}"/>
          </ac:spMkLst>
        </pc:spChg>
        <pc:spChg chg="mod">
          <ac:chgData name="Tracy F. Cramer" userId="49b32621-e6e7-42ff-bd47-efaf5e1edc3f" providerId="ADAL" clId="{F8DFD603-A1FF-44B5-9442-F9DD8059317B}" dt="2020-10-26T16:38:07.867" v="1318" actId="14100"/>
          <ac:spMkLst>
            <pc:docMk/>
            <pc:sldMk cId="4293964334" sldId="352"/>
            <ac:spMk id="3" creationId="{97552C75-C20C-47D2-AE0A-C9FCE1B3538D}"/>
          </ac:spMkLst>
        </pc:spChg>
      </pc:sldChg>
      <pc:sldChg chg="modSp mod">
        <pc:chgData name="Tracy F. Cramer" userId="49b32621-e6e7-42ff-bd47-efaf5e1edc3f" providerId="ADAL" clId="{F8DFD603-A1FF-44B5-9442-F9DD8059317B}" dt="2020-10-26T16:42:05.803" v="1327" actId="14100"/>
        <pc:sldMkLst>
          <pc:docMk/>
          <pc:sldMk cId="2981198805" sldId="353"/>
        </pc:sldMkLst>
        <pc:spChg chg="mod">
          <ac:chgData name="Tracy F. Cramer" userId="49b32621-e6e7-42ff-bd47-efaf5e1edc3f" providerId="ADAL" clId="{F8DFD603-A1FF-44B5-9442-F9DD8059317B}" dt="2020-10-12T17:17:02.269" v="124" actId="6549"/>
          <ac:spMkLst>
            <pc:docMk/>
            <pc:sldMk cId="2981198805" sldId="353"/>
            <ac:spMk id="2" creationId="{8B0A20C3-6A1C-4115-A272-19A9A1CB75E7}"/>
          </ac:spMkLst>
        </pc:spChg>
        <pc:spChg chg="mod">
          <ac:chgData name="Tracy F. Cramer" userId="49b32621-e6e7-42ff-bd47-efaf5e1edc3f" providerId="ADAL" clId="{F8DFD603-A1FF-44B5-9442-F9DD8059317B}" dt="2020-10-26T16:42:05.803" v="1327" actId="14100"/>
          <ac:spMkLst>
            <pc:docMk/>
            <pc:sldMk cId="2981198805" sldId="353"/>
            <ac:spMk id="3" creationId="{83102CB2-BD0B-4E58-ABE3-1F204C942644}"/>
          </ac:spMkLst>
        </pc:spChg>
        <pc:spChg chg="mod">
          <ac:chgData name="Tracy F. Cramer" userId="49b32621-e6e7-42ff-bd47-efaf5e1edc3f" providerId="ADAL" clId="{F8DFD603-A1FF-44B5-9442-F9DD8059317B}" dt="2020-10-12T17:17:41.406" v="137" actId="20577"/>
          <ac:spMkLst>
            <pc:docMk/>
            <pc:sldMk cId="2981198805" sldId="353"/>
            <ac:spMk id="6" creationId="{63BDCBD2-44C3-4908-98BB-4FA73DABF59B}"/>
          </ac:spMkLst>
        </pc:spChg>
        <pc:spChg chg="mod">
          <ac:chgData name="Tracy F. Cramer" userId="49b32621-e6e7-42ff-bd47-efaf5e1edc3f" providerId="ADAL" clId="{F8DFD603-A1FF-44B5-9442-F9DD8059317B}" dt="2020-10-12T17:17:59.149" v="162" actId="20577"/>
          <ac:spMkLst>
            <pc:docMk/>
            <pc:sldMk cId="2981198805" sldId="353"/>
            <ac:spMk id="7" creationId="{B71B49C9-DF84-4B68-8FF2-078F1CAD954C}"/>
          </ac:spMkLst>
        </pc:spChg>
      </pc:sldChg>
      <pc:sldChg chg="modSp mod">
        <pc:chgData name="Tracy F. Cramer" userId="49b32621-e6e7-42ff-bd47-efaf5e1edc3f" providerId="ADAL" clId="{F8DFD603-A1FF-44B5-9442-F9DD8059317B}" dt="2020-10-12T19:45:48.767" v="1096"/>
        <pc:sldMkLst>
          <pc:docMk/>
          <pc:sldMk cId="2942441042" sldId="354"/>
        </pc:sldMkLst>
        <pc:spChg chg="mod">
          <ac:chgData name="Tracy F. Cramer" userId="49b32621-e6e7-42ff-bd47-efaf5e1edc3f" providerId="ADAL" clId="{F8DFD603-A1FF-44B5-9442-F9DD8059317B}" dt="2020-10-12T19:45:48.767" v="1096"/>
          <ac:spMkLst>
            <pc:docMk/>
            <pc:sldMk cId="2942441042" sldId="354"/>
            <ac:spMk id="2" creationId="{4DF629F4-8388-4FFA-A520-6A663D274C8B}"/>
          </ac:spMkLst>
        </pc:spChg>
        <pc:spChg chg="mod">
          <ac:chgData name="Tracy F. Cramer" userId="49b32621-e6e7-42ff-bd47-efaf5e1edc3f" providerId="ADAL" clId="{F8DFD603-A1FF-44B5-9442-F9DD8059317B}" dt="2020-10-12T19:45:14.166" v="1095" actId="207"/>
          <ac:spMkLst>
            <pc:docMk/>
            <pc:sldMk cId="2942441042" sldId="354"/>
            <ac:spMk id="3" creationId="{17E12633-553A-4BD2-A427-CC5F86E97921}"/>
          </ac:spMkLst>
        </pc:spChg>
      </pc:sldChg>
      <pc:sldChg chg="modSp mod">
        <pc:chgData name="Tracy F. Cramer" userId="49b32621-e6e7-42ff-bd47-efaf5e1edc3f" providerId="ADAL" clId="{F8DFD603-A1FF-44B5-9442-F9DD8059317B}" dt="2020-10-12T17:24:38.890" v="198"/>
        <pc:sldMkLst>
          <pc:docMk/>
          <pc:sldMk cId="219642263" sldId="366"/>
        </pc:sldMkLst>
        <pc:spChg chg="mod">
          <ac:chgData name="Tracy F. Cramer" userId="49b32621-e6e7-42ff-bd47-efaf5e1edc3f" providerId="ADAL" clId="{F8DFD603-A1FF-44B5-9442-F9DD8059317B}" dt="2020-10-12T17:24:38.890" v="198"/>
          <ac:spMkLst>
            <pc:docMk/>
            <pc:sldMk cId="219642263" sldId="366"/>
            <ac:spMk id="2" creationId="{768D1898-2329-420F-A968-1A1632CC4491}"/>
          </ac:spMkLst>
        </pc:spChg>
        <pc:spChg chg="mod">
          <ac:chgData name="Tracy F. Cramer" userId="49b32621-e6e7-42ff-bd47-efaf5e1edc3f" providerId="ADAL" clId="{F8DFD603-A1FF-44B5-9442-F9DD8059317B}" dt="2020-10-12T17:23:57.117" v="195" actId="20577"/>
          <ac:spMkLst>
            <pc:docMk/>
            <pc:sldMk cId="219642263" sldId="366"/>
            <ac:spMk id="3" creationId="{B37E7DA5-10AB-461A-AF52-6DB4D9DB24D3}"/>
          </ac:spMkLst>
        </pc:spChg>
      </pc:sldChg>
      <pc:sldChg chg="modSp mod">
        <pc:chgData name="Tracy F. Cramer" userId="49b32621-e6e7-42ff-bd47-efaf5e1edc3f" providerId="ADAL" clId="{F8DFD603-A1FF-44B5-9442-F9DD8059317B}" dt="2020-10-16T19:35:53.147" v="1166" actId="6549"/>
        <pc:sldMkLst>
          <pc:docMk/>
          <pc:sldMk cId="2354813161" sldId="367"/>
        </pc:sldMkLst>
        <pc:spChg chg="mod">
          <ac:chgData name="Tracy F. Cramer" userId="49b32621-e6e7-42ff-bd47-efaf5e1edc3f" providerId="ADAL" clId="{F8DFD603-A1FF-44B5-9442-F9DD8059317B}" dt="2020-10-12T19:23:34.502" v="889" actId="14100"/>
          <ac:spMkLst>
            <pc:docMk/>
            <pc:sldMk cId="2354813161" sldId="367"/>
            <ac:spMk id="2" creationId="{3F923E2F-5F57-494F-94C1-EA2E9A4F9AF7}"/>
          </ac:spMkLst>
        </pc:spChg>
        <pc:spChg chg="mod">
          <ac:chgData name="Tracy F. Cramer" userId="49b32621-e6e7-42ff-bd47-efaf5e1edc3f" providerId="ADAL" clId="{F8DFD603-A1FF-44B5-9442-F9DD8059317B}" dt="2020-10-12T19:26:13.258" v="930" actId="6549"/>
          <ac:spMkLst>
            <pc:docMk/>
            <pc:sldMk cId="2354813161" sldId="367"/>
            <ac:spMk id="3" creationId="{97552C75-C20C-47D2-AE0A-C9FCE1B3538D}"/>
          </ac:spMkLst>
        </pc:spChg>
        <pc:spChg chg="mod">
          <ac:chgData name="Tracy F. Cramer" userId="49b32621-e6e7-42ff-bd47-efaf5e1edc3f" providerId="ADAL" clId="{F8DFD603-A1FF-44B5-9442-F9DD8059317B}" dt="2020-10-16T19:35:53.147" v="1166" actId="6549"/>
          <ac:spMkLst>
            <pc:docMk/>
            <pc:sldMk cId="2354813161" sldId="367"/>
            <ac:spMk id="5" creationId="{253BFDF9-7AD9-458D-92DB-92079A6392D2}"/>
          </ac:spMkLst>
        </pc:spChg>
      </pc:sldChg>
      <pc:sldChg chg="modSp mod">
        <pc:chgData name="Tracy F. Cramer" userId="49b32621-e6e7-42ff-bd47-efaf5e1edc3f" providerId="ADAL" clId="{F8DFD603-A1FF-44B5-9442-F9DD8059317B}" dt="2020-10-26T16:44:12.004" v="1346" actId="20577"/>
        <pc:sldMkLst>
          <pc:docMk/>
          <pc:sldMk cId="2337379833" sldId="368"/>
        </pc:sldMkLst>
        <pc:spChg chg="mod">
          <ac:chgData name="Tracy F. Cramer" userId="49b32621-e6e7-42ff-bd47-efaf5e1edc3f" providerId="ADAL" clId="{F8DFD603-A1FF-44B5-9442-F9DD8059317B}" dt="2020-10-26T16:43:48.849" v="1333" actId="14100"/>
          <ac:spMkLst>
            <pc:docMk/>
            <pc:sldMk cId="2337379833" sldId="368"/>
            <ac:spMk id="2" creationId="{3F923E2F-5F57-494F-94C1-EA2E9A4F9AF7}"/>
          </ac:spMkLst>
        </pc:spChg>
        <pc:spChg chg="mod">
          <ac:chgData name="Tracy F. Cramer" userId="49b32621-e6e7-42ff-bd47-efaf5e1edc3f" providerId="ADAL" clId="{F8DFD603-A1FF-44B5-9442-F9DD8059317B}" dt="2020-10-26T16:44:12.004" v="1346" actId="20577"/>
          <ac:spMkLst>
            <pc:docMk/>
            <pc:sldMk cId="2337379833" sldId="368"/>
            <ac:spMk id="3" creationId="{97552C75-C20C-47D2-AE0A-C9FCE1B3538D}"/>
          </ac:spMkLst>
        </pc:spChg>
      </pc:sldChg>
      <pc:sldChg chg="modSp mod">
        <pc:chgData name="Tracy F. Cramer" userId="49b32621-e6e7-42ff-bd47-efaf5e1edc3f" providerId="ADAL" clId="{F8DFD603-A1FF-44B5-9442-F9DD8059317B}" dt="2020-10-07T17:11:10.598" v="2" actId="20577"/>
        <pc:sldMkLst>
          <pc:docMk/>
          <pc:sldMk cId="982795640" sldId="370"/>
        </pc:sldMkLst>
        <pc:spChg chg="mod">
          <ac:chgData name="Tracy F. Cramer" userId="49b32621-e6e7-42ff-bd47-efaf5e1edc3f" providerId="ADAL" clId="{F8DFD603-A1FF-44B5-9442-F9DD8059317B}" dt="2020-10-07T17:11:10.598" v="2" actId="20577"/>
          <ac:spMkLst>
            <pc:docMk/>
            <pc:sldMk cId="982795640" sldId="370"/>
            <ac:spMk id="2" creationId="{553C8DEE-1840-5344-BA75-B6C8A21B67E7}"/>
          </ac:spMkLst>
        </pc:spChg>
      </pc:sldChg>
      <pc:sldChg chg="del">
        <pc:chgData name="Tracy F. Cramer" userId="49b32621-e6e7-42ff-bd47-efaf5e1edc3f" providerId="ADAL" clId="{F8DFD603-A1FF-44B5-9442-F9DD8059317B}" dt="2020-10-12T17:09:35.794" v="68" actId="2696"/>
        <pc:sldMkLst>
          <pc:docMk/>
          <pc:sldMk cId="4054749677" sldId="371"/>
        </pc:sldMkLst>
      </pc:sldChg>
      <pc:sldChg chg="modSp add mod">
        <pc:chgData name="Tracy F. Cramer" userId="49b32621-e6e7-42ff-bd47-efaf5e1edc3f" providerId="ADAL" clId="{F8DFD603-A1FF-44B5-9442-F9DD8059317B}" dt="2020-10-16T16:29:41.306" v="1098" actId="20577"/>
        <pc:sldMkLst>
          <pc:docMk/>
          <pc:sldMk cId="4054961989" sldId="372"/>
        </pc:sldMkLst>
        <pc:spChg chg="mod">
          <ac:chgData name="Tracy F. Cramer" userId="49b32621-e6e7-42ff-bd47-efaf5e1edc3f" providerId="ADAL" clId="{F8DFD603-A1FF-44B5-9442-F9DD8059317B}" dt="2020-10-16T16:29:41.306" v="1098" actId="20577"/>
          <ac:spMkLst>
            <pc:docMk/>
            <pc:sldMk cId="4054961989" sldId="372"/>
            <ac:spMk id="3" creationId="{6863E5D9-EEDC-4FD3-8B29-7FA5EE9651F2}"/>
          </ac:spMkLst>
        </pc:spChg>
      </pc:sldChg>
      <pc:sldChg chg="addSp delSp modSp new mod ord">
        <pc:chgData name="Tracy F. Cramer" userId="49b32621-e6e7-42ff-bd47-efaf5e1edc3f" providerId="ADAL" clId="{F8DFD603-A1FF-44B5-9442-F9DD8059317B}" dt="2020-10-26T16:48:17.487" v="1349" actId="255"/>
        <pc:sldMkLst>
          <pc:docMk/>
          <pc:sldMk cId="2694347981" sldId="373"/>
        </pc:sldMkLst>
        <pc:spChg chg="del mod">
          <ac:chgData name="Tracy F. Cramer" userId="49b32621-e6e7-42ff-bd47-efaf5e1edc3f" providerId="ADAL" clId="{F8DFD603-A1FF-44B5-9442-F9DD8059317B}" dt="2020-10-26T16:17:51.751" v="1192" actId="21"/>
          <ac:spMkLst>
            <pc:docMk/>
            <pc:sldMk cId="2694347981" sldId="373"/>
            <ac:spMk id="2" creationId="{F615E255-FE10-4F9B-AB17-09484251AFCF}"/>
          </ac:spMkLst>
        </pc:spChg>
        <pc:spChg chg="del mod">
          <ac:chgData name="Tracy F. Cramer" userId="49b32621-e6e7-42ff-bd47-efaf5e1edc3f" providerId="ADAL" clId="{F8DFD603-A1FF-44B5-9442-F9DD8059317B}" dt="2020-10-26T16:17:40.446" v="1190" actId="21"/>
          <ac:spMkLst>
            <pc:docMk/>
            <pc:sldMk cId="2694347981" sldId="373"/>
            <ac:spMk id="3" creationId="{770B23E5-D9F5-46B7-B8AB-15B71BC0FB76}"/>
          </ac:spMkLst>
        </pc:spChg>
        <pc:graphicFrameChg chg="add mod modGraphic">
          <ac:chgData name="Tracy F. Cramer" userId="49b32621-e6e7-42ff-bd47-efaf5e1edc3f" providerId="ADAL" clId="{F8DFD603-A1FF-44B5-9442-F9DD8059317B}" dt="2020-10-26T16:48:17.487" v="1349" actId="255"/>
          <ac:graphicFrameMkLst>
            <pc:docMk/>
            <pc:sldMk cId="2694347981" sldId="373"/>
            <ac:graphicFrameMk id="5" creationId="{65F55370-9689-4D50-A900-4B8BEF6B8004}"/>
          </ac:graphicFrameMkLst>
        </pc:graphicFrameChg>
      </pc:sldChg>
      <pc:sldChg chg="new del">
        <pc:chgData name="Tracy F. Cramer" userId="49b32621-e6e7-42ff-bd47-efaf5e1edc3f" providerId="ADAL" clId="{F8DFD603-A1FF-44B5-9442-F9DD8059317B}" dt="2020-10-26T16:17:21.075" v="1188" actId="680"/>
        <pc:sldMkLst>
          <pc:docMk/>
          <pc:sldMk cId="3854468408" sldId="374"/>
        </pc:sldMkLst>
      </pc:sldChg>
    </pc:docChg>
  </pc:docChgLst>
  <pc:docChgLst>
    <pc:chgData name="Tracy F. Cramer" userId="49b32621-e6e7-42ff-bd47-efaf5e1edc3f" providerId="ADAL" clId="{FAB4420D-9B1D-4BF6-8253-69BCF3B76681}"/>
    <pc:docChg chg="undo redo custSel addSld delSld modSld sldOrd">
      <pc:chgData name="Tracy F. Cramer" userId="49b32621-e6e7-42ff-bd47-efaf5e1edc3f" providerId="ADAL" clId="{FAB4420D-9B1D-4BF6-8253-69BCF3B76681}" dt="2021-01-25T19:44:56.381" v="480" actId="20577"/>
      <pc:docMkLst>
        <pc:docMk/>
      </pc:docMkLst>
      <pc:sldChg chg="ord">
        <pc:chgData name="Tracy F. Cramer" userId="49b32621-e6e7-42ff-bd47-efaf5e1edc3f" providerId="ADAL" clId="{FAB4420D-9B1D-4BF6-8253-69BCF3B76681}" dt="2021-01-25T19:03:09.716" v="315"/>
        <pc:sldMkLst>
          <pc:docMk/>
          <pc:sldMk cId="3319307358" sldId="270"/>
        </pc:sldMkLst>
      </pc:sldChg>
      <pc:sldChg chg="modNotesTx">
        <pc:chgData name="Tracy F. Cramer" userId="49b32621-e6e7-42ff-bd47-efaf5e1edc3f" providerId="ADAL" clId="{FAB4420D-9B1D-4BF6-8253-69BCF3B76681}" dt="2021-01-25T19:17:29.673" v="348"/>
        <pc:sldMkLst>
          <pc:docMk/>
          <pc:sldMk cId="2172721049" sldId="300"/>
        </pc:sldMkLst>
      </pc:sldChg>
      <pc:sldChg chg="modSp mod modNotesTx">
        <pc:chgData name="Tracy F. Cramer" userId="49b32621-e6e7-42ff-bd47-efaf5e1edc3f" providerId="ADAL" clId="{FAB4420D-9B1D-4BF6-8253-69BCF3B76681}" dt="2021-01-25T19:43:55.628" v="465" actId="20577"/>
        <pc:sldMkLst>
          <pc:docMk/>
          <pc:sldMk cId="2313675728" sldId="315"/>
        </pc:sldMkLst>
        <pc:spChg chg="mod">
          <ac:chgData name="Tracy F. Cramer" userId="49b32621-e6e7-42ff-bd47-efaf5e1edc3f" providerId="ADAL" clId="{FAB4420D-9B1D-4BF6-8253-69BCF3B76681}" dt="2021-01-25T19:43:55.628" v="465" actId="20577"/>
          <ac:spMkLst>
            <pc:docMk/>
            <pc:sldMk cId="2313675728" sldId="315"/>
            <ac:spMk id="2" creationId="{4DF629F4-8388-4FFA-A520-6A663D274C8B}"/>
          </ac:spMkLst>
        </pc:spChg>
      </pc:sldChg>
      <pc:sldChg chg="modNotesTx">
        <pc:chgData name="Tracy F. Cramer" userId="49b32621-e6e7-42ff-bd47-efaf5e1edc3f" providerId="ADAL" clId="{FAB4420D-9B1D-4BF6-8253-69BCF3B76681}" dt="2021-01-25T19:20:41.212" v="355"/>
        <pc:sldMkLst>
          <pc:docMk/>
          <pc:sldMk cId="1120089445" sldId="319"/>
        </pc:sldMkLst>
      </pc:sldChg>
      <pc:sldChg chg="modNotesTx">
        <pc:chgData name="Tracy F. Cramer" userId="49b32621-e6e7-42ff-bd47-efaf5e1edc3f" providerId="ADAL" clId="{FAB4420D-9B1D-4BF6-8253-69BCF3B76681}" dt="2021-01-25T19:19:26.646" v="352"/>
        <pc:sldMkLst>
          <pc:docMk/>
          <pc:sldMk cId="4239431071" sldId="328"/>
        </pc:sldMkLst>
      </pc:sldChg>
      <pc:sldChg chg="modSp mod">
        <pc:chgData name="Tracy F. Cramer" userId="49b32621-e6e7-42ff-bd47-efaf5e1edc3f" providerId="ADAL" clId="{FAB4420D-9B1D-4BF6-8253-69BCF3B76681}" dt="2021-01-25T19:44:45.036" v="472" actId="6549"/>
        <pc:sldMkLst>
          <pc:docMk/>
          <pc:sldMk cId="883643634" sldId="329"/>
        </pc:sldMkLst>
        <pc:spChg chg="mod">
          <ac:chgData name="Tracy F. Cramer" userId="49b32621-e6e7-42ff-bd47-efaf5e1edc3f" providerId="ADAL" clId="{FAB4420D-9B1D-4BF6-8253-69BCF3B76681}" dt="2021-01-25T19:44:45.036" v="472" actId="6549"/>
          <ac:spMkLst>
            <pc:docMk/>
            <pc:sldMk cId="883643634" sldId="329"/>
            <ac:spMk id="2" creationId="{3F923E2F-5F57-494F-94C1-EA2E9A4F9AF7}"/>
          </ac:spMkLst>
        </pc:spChg>
      </pc:sldChg>
      <pc:sldChg chg="modSp mod modNotesTx">
        <pc:chgData name="Tracy F. Cramer" userId="49b32621-e6e7-42ff-bd47-efaf5e1edc3f" providerId="ADAL" clId="{FAB4420D-9B1D-4BF6-8253-69BCF3B76681}" dt="2021-01-25T19:42:56.037" v="463" actId="6549"/>
        <pc:sldMkLst>
          <pc:docMk/>
          <pc:sldMk cId="976827314" sldId="330"/>
        </pc:sldMkLst>
        <pc:spChg chg="mod">
          <ac:chgData name="Tracy F. Cramer" userId="49b32621-e6e7-42ff-bd47-efaf5e1edc3f" providerId="ADAL" clId="{FAB4420D-9B1D-4BF6-8253-69BCF3B76681}" dt="2021-01-25T19:42:56.037" v="463" actId="6549"/>
          <ac:spMkLst>
            <pc:docMk/>
            <pc:sldMk cId="976827314" sldId="330"/>
            <ac:spMk id="2" creationId="{3F923E2F-5F57-494F-94C1-EA2E9A4F9AF7}"/>
          </ac:spMkLst>
        </pc:spChg>
        <pc:spChg chg="mod">
          <ac:chgData name="Tracy F. Cramer" userId="49b32621-e6e7-42ff-bd47-efaf5e1edc3f" providerId="ADAL" clId="{FAB4420D-9B1D-4BF6-8253-69BCF3B76681}" dt="2021-01-25T19:42:41.733" v="461" actId="20577"/>
          <ac:spMkLst>
            <pc:docMk/>
            <pc:sldMk cId="976827314" sldId="330"/>
            <ac:spMk id="3" creationId="{97552C75-C20C-47D2-AE0A-C9FCE1B3538D}"/>
          </ac:spMkLst>
        </pc:spChg>
      </pc:sldChg>
      <pc:sldChg chg="modNotesTx">
        <pc:chgData name="Tracy F. Cramer" userId="49b32621-e6e7-42ff-bd47-efaf5e1edc3f" providerId="ADAL" clId="{FAB4420D-9B1D-4BF6-8253-69BCF3B76681}" dt="2021-01-25T19:22:09.621" v="358"/>
        <pc:sldMkLst>
          <pc:docMk/>
          <pc:sldMk cId="2318778117" sldId="332"/>
        </pc:sldMkLst>
      </pc:sldChg>
      <pc:sldChg chg="modNotesTx">
        <pc:chgData name="Tracy F. Cramer" userId="49b32621-e6e7-42ff-bd47-efaf5e1edc3f" providerId="ADAL" clId="{FAB4420D-9B1D-4BF6-8253-69BCF3B76681}" dt="2021-01-25T19:25:08.708" v="361"/>
        <pc:sldMkLst>
          <pc:docMk/>
          <pc:sldMk cId="1203515372" sldId="333"/>
        </pc:sldMkLst>
      </pc:sldChg>
      <pc:sldChg chg="modNotesTx">
        <pc:chgData name="Tracy F. Cramer" userId="49b32621-e6e7-42ff-bd47-efaf5e1edc3f" providerId="ADAL" clId="{FAB4420D-9B1D-4BF6-8253-69BCF3B76681}" dt="2021-01-25T19:19:47.062" v="353"/>
        <pc:sldMkLst>
          <pc:docMk/>
          <pc:sldMk cId="4293964334" sldId="352"/>
        </pc:sldMkLst>
      </pc:sldChg>
      <pc:sldChg chg="modNotesTx">
        <pc:chgData name="Tracy F. Cramer" userId="49b32621-e6e7-42ff-bd47-efaf5e1edc3f" providerId="ADAL" clId="{FAB4420D-9B1D-4BF6-8253-69BCF3B76681}" dt="2021-01-25T19:15:49.015" v="345"/>
        <pc:sldMkLst>
          <pc:docMk/>
          <pc:sldMk cId="2981198805" sldId="353"/>
        </pc:sldMkLst>
      </pc:sldChg>
      <pc:sldChg chg="modNotesTx">
        <pc:chgData name="Tracy F. Cramer" userId="49b32621-e6e7-42ff-bd47-efaf5e1edc3f" providerId="ADAL" clId="{FAB4420D-9B1D-4BF6-8253-69BCF3B76681}" dt="2021-01-25T19:19:03.664" v="351"/>
        <pc:sldMkLst>
          <pc:docMk/>
          <pc:sldMk cId="219642263" sldId="366"/>
        </pc:sldMkLst>
      </pc:sldChg>
      <pc:sldChg chg="modSp mod">
        <pc:chgData name="Tracy F. Cramer" userId="49b32621-e6e7-42ff-bd47-efaf5e1edc3f" providerId="ADAL" clId="{FAB4420D-9B1D-4BF6-8253-69BCF3B76681}" dt="2021-01-25T19:44:56.381" v="480" actId="20577"/>
        <pc:sldMkLst>
          <pc:docMk/>
          <pc:sldMk cId="2337379833" sldId="368"/>
        </pc:sldMkLst>
        <pc:spChg chg="mod">
          <ac:chgData name="Tracy F. Cramer" userId="49b32621-e6e7-42ff-bd47-efaf5e1edc3f" providerId="ADAL" clId="{FAB4420D-9B1D-4BF6-8253-69BCF3B76681}" dt="2021-01-25T19:44:56.381" v="480" actId="20577"/>
          <ac:spMkLst>
            <pc:docMk/>
            <pc:sldMk cId="2337379833" sldId="368"/>
            <ac:spMk id="2" creationId="{3F923E2F-5F57-494F-94C1-EA2E9A4F9AF7}"/>
          </ac:spMkLst>
        </pc:spChg>
      </pc:sldChg>
      <pc:sldChg chg="ord modNotesTx">
        <pc:chgData name="Tracy F. Cramer" userId="49b32621-e6e7-42ff-bd47-efaf5e1edc3f" providerId="ADAL" clId="{FAB4420D-9B1D-4BF6-8253-69BCF3B76681}" dt="2021-01-25T19:12:37.535" v="341"/>
        <pc:sldMkLst>
          <pc:docMk/>
          <pc:sldMk cId="982795640" sldId="370"/>
        </pc:sldMkLst>
      </pc:sldChg>
      <pc:sldChg chg="modNotesTx">
        <pc:chgData name="Tracy F. Cramer" userId="49b32621-e6e7-42ff-bd47-efaf5e1edc3f" providerId="ADAL" clId="{FAB4420D-9B1D-4BF6-8253-69BCF3B76681}" dt="2021-01-25T19:14:07.053" v="342"/>
        <pc:sldMkLst>
          <pc:docMk/>
          <pc:sldMk cId="411366628" sldId="374"/>
        </pc:sldMkLst>
      </pc:sldChg>
      <pc:sldChg chg="modNotesTx">
        <pc:chgData name="Tracy F. Cramer" userId="49b32621-e6e7-42ff-bd47-efaf5e1edc3f" providerId="ADAL" clId="{FAB4420D-9B1D-4BF6-8253-69BCF3B76681}" dt="2021-01-25T19:15:43.522" v="344"/>
        <pc:sldMkLst>
          <pc:docMk/>
          <pc:sldMk cId="592198920" sldId="375"/>
        </pc:sldMkLst>
      </pc:sldChg>
      <pc:sldChg chg="modNotesTx">
        <pc:chgData name="Tracy F. Cramer" userId="49b32621-e6e7-42ff-bd47-efaf5e1edc3f" providerId="ADAL" clId="{FAB4420D-9B1D-4BF6-8253-69BCF3B76681}" dt="2021-01-25T19:16:21.567" v="346"/>
        <pc:sldMkLst>
          <pc:docMk/>
          <pc:sldMk cId="195858857" sldId="376"/>
        </pc:sldMkLst>
      </pc:sldChg>
      <pc:sldChg chg="modNotesTx">
        <pc:chgData name="Tracy F. Cramer" userId="49b32621-e6e7-42ff-bd47-efaf5e1edc3f" providerId="ADAL" clId="{FAB4420D-9B1D-4BF6-8253-69BCF3B76681}" dt="2021-01-25T19:17:57.815" v="349"/>
        <pc:sldMkLst>
          <pc:docMk/>
          <pc:sldMk cId="3461884713" sldId="377"/>
        </pc:sldMkLst>
      </pc:sldChg>
      <pc:sldChg chg="modNotesTx">
        <pc:chgData name="Tracy F. Cramer" userId="49b32621-e6e7-42ff-bd47-efaf5e1edc3f" providerId="ADAL" clId="{FAB4420D-9B1D-4BF6-8253-69BCF3B76681}" dt="2021-01-25T19:18:32.648" v="350"/>
        <pc:sldMkLst>
          <pc:docMk/>
          <pc:sldMk cId="4124557985" sldId="378"/>
        </pc:sldMkLst>
      </pc:sldChg>
      <pc:sldChg chg="modNotesTx">
        <pc:chgData name="Tracy F. Cramer" userId="49b32621-e6e7-42ff-bd47-efaf5e1edc3f" providerId="ADAL" clId="{FAB4420D-9B1D-4BF6-8253-69BCF3B76681}" dt="2021-01-25T19:20:20.965" v="354"/>
        <pc:sldMkLst>
          <pc:docMk/>
          <pc:sldMk cId="3318467070" sldId="379"/>
        </pc:sldMkLst>
      </pc:sldChg>
      <pc:sldChg chg="modNotesTx">
        <pc:chgData name="Tracy F. Cramer" userId="49b32621-e6e7-42ff-bd47-efaf5e1edc3f" providerId="ADAL" clId="{FAB4420D-9B1D-4BF6-8253-69BCF3B76681}" dt="2021-01-25T19:21:09.869" v="356"/>
        <pc:sldMkLst>
          <pc:docMk/>
          <pc:sldMk cId="3909358881" sldId="380"/>
        </pc:sldMkLst>
      </pc:sldChg>
      <pc:sldChg chg="modNotesTx">
        <pc:chgData name="Tracy F. Cramer" userId="49b32621-e6e7-42ff-bd47-efaf5e1edc3f" providerId="ADAL" clId="{FAB4420D-9B1D-4BF6-8253-69BCF3B76681}" dt="2021-01-25T19:24:04.320" v="359" actId="6549"/>
        <pc:sldMkLst>
          <pc:docMk/>
          <pc:sldMk cId="3333808026" sldId="381"/>
        </pc:sldMkLst>
      </pc:sldChg>
      <pc:sldChg chg="modNotesTx">
        <pc:chgData name="Tracy F. Cramer" userId="49b32621-e6e7-42ff-bd47-efaf5e1edc3f" providerId="ADAL" clId="{FAB4420D-9B1D-4BF6-8253-69BCF3B76681}" dt="2021-01-25T19:24:46.724" v="360"/>
        <pc:sldMkLst>
          <pc:docMk/>
          <pc:sldMk cId="3071878883" sldId="382"/>
        </pc:sldMkLst>
      </pc:sldChg>
      <pc:sldChg chg="modNotesTx">
        <pc:chgData name="Tracy F. Cramer" userId="49b32621-e6e7-42ff-bd47-efaf5e1edc3f" providerId="ADAL" clId="{FAB4420D-9B1D-4BF6-8253-69BCF3B76681}" dt="2021-01-25T19:25:46.340" v="362"/>
        <pc:sldMkLst>
          <pc:docMk/>
          <pc:sldMk cId="1840136509" sldId="383"/>
        </pc:sldMkLst>
      </pc:sldChg>
      <pc:sldChg chg="modNotesTx">
        <pc:chgData name="Tracy F. Cramer" userId="49b32621-e6e7-42ff-bd47-efaf5e1edc3f" providerId="ADAL" clId="{FAB4420D-9B1D-4BF6-8253-69BCF3B76681}" dt="2021-01-25T19:26:25.112" v="363"/>
        <pc:sldMkLst>
          <pc:docMk/>
          <pc:sldMk cId="2535877940" sldId="384"/>
        </pc:sldMkLst>
      </pc:sldChg>
      <pc:sldChg chg="modNotesTx">
        <pc:chgData name="Tracy F. Cramer" userId="49b32621-e6e7-42ff-bd47-efaf5e1edc3f" providerId="ADAL" clId="{FAB4420D-9B1D-4BF6-8253-69BCF3B76681}" dt="2021-01-25T19:27:24.367" v="365" actId="6549"/>
        <pc:sldMkLst>
          <pc:docMk/>
          <pc:sldMk cId="1437114975" sldId="385"/>
        </pc:sldMkLst>
      </pc:sldChg>
      <pc:sldChg chg="addSp delSp modSp del mod">
        <pc:chgData name="Tracy F. Cramer" userId="49b32621-e6e7-42ff-bd47-efaf5e1edc3f" providerId="ADAL" clId="{FAB4420D-9B1D-4BF6-8253-69BCF3B76681}" dt="2021-01-25T19:06:27.848" v="338" actId="2696"/>
        <pc:sldMkLst>
          <pc:docMk/>
          <pc:sldMk cId="1227887941" sldId="386"/>
        </pc:sldMkLst>
        <pc:spChg chg="mod">
          <ac:chgData name="Tracy F. Cramer" userId="49b32621-e6e7-42ff-bd47-efaf5e1edc3f" providerId="ADAL" clId="{FAB4420D-9B1D-4BF6-8253-69BCF3B76681}" dt="2021-01-25T18:51:49.685" v="23" actId="20577"/>
          <ac:spMkLst>
            <pc:docMk/>
            <pc:sldMk cId="1227887941" sldId="386"/>
            <ac:spMk id="2" creationId="{376E9832-ACD5-40AE-AA49-BA0B53381ECD}"/>
          </ac:spMkLst>
        </pc:spChg>
        <pc:spChg chg="del mod">
          <ac:chgData name="Tracy F. Cramer" userId="49b32621-e6e7-42ff-bd47-efaf5e1edc3f" providerId="ADAL" clId="{FAB4420D-9B1D-4BF6-8253-69BCF3B76681}" dt="2021-01-25T18:50:52.408" v="15" actId="22"/>
          <ac:spMkLst>
            <pc:docMk/>
            <pc:sldMk cId="1227887941" sldId="386"/>
            <ac:spMk id="3" creationId="{A89F4690-5513-4576-A061-9EE89823C9E8}"/>
          </ac:spMkLst>
        </pc:spChg>
        <pc:spChg chg="add mod">
          <ac:chgData name="Tracy F. Cramer" userId="49b32621-e6e7-42ff-bd47-efaf5e1edc3f" providerId="ADAL" clId="{FAB4420D-9B1D-4BF6-8253-69BCF3B76681}" dt="2021-01-25T18:52:32.343" v="28" actId="14100"/>
          <ac:spMkLst>
            <pc:docMk/>
            <pc:sldMk cId="1227887941" sldId="386"/>
            <ac:spMk id="8" creationId="{1D8C6D07-1993-4AF5-97D9-4E6E036EBDAD}"/>
          </ac:spMkLst>
        </pc:spChg>
        <pc:picChg chg="add del mod ord">
          <ac:chgData name="Tracy F. Cramer" userId="49b32621-e6e7-42ff-bd47-efaf5e1edc3f" providerId="ADAL" clId="{FAB4420D-9B1D-4BF6-8253-69BCF3B76681}" dt="2021-01-25T18:51:31.332" v="18" actId="21"/>
          <ac:picMkLst>
            <pc:docMk/>
            <pc:sldMk cId="1227887941" sldId="386"/>
            <ac:picMk id="6" creationId="{1CB6D00B-5A95-428F-96B8-80E2D160ED15}"/>
          </ac:picMkLst>
        </pc:picChg>
        <pc:picChg chg="add del mod">
          <ac:chgData name="Tracy F. Cramer" userId="49b32621-e6e7-42ff-bd47-efaf5e1edc3f" providerId="ADAL" clId="{FAB4420D-9B1D-4BF6-8253-69BCF3B76681}" dt="2021-01-25T18:51:40.093" v="22"/>
          <ac:picMkLst>
            <pc:docMk/>
            <pc:sldMk cId="1227887941" sldId="386"/>
            <ac:picMk id="9" creationId="{69E23EAA-C1D0-4436-9D1D-39B2952FC95C}"/>
          </ac:picMkLst>
        </pc:picChg>
        <pc:picChg chg="add del mod">
          <ac:chgData name="Tracy F. Cramer" userId="49b32621-e6e7-42ff-bd47-efaf5e1edc3f" providerId="ADAL" clId="{FAB4420D-9B1D-4BF6-8253-69BCF3B76681}" dt="2021-01-25T18:52:02.524" v="25"/>
          <ac:picMkLst>
            <pc:docMk/>
            <pc:sldMk cId="1227887941" sldId="386"/>
            <ac:picMk id="10" creationId="{343257C4-3BDE-4816-9463-6006786B7019}"/>
          </ac:picMkLst>
        </pc:picChg>
      </pc:sldChg>
      <pc:sldChg chg="modNotesTx">
        <pc:chgData name="Tracy F. Cramer" userId="49b32621-e6e7-42ff-bd47-efaf5e1edc3f" providerId="ADAL" clId="{FAB4420D-9B1D-4BF6-8253-69BCF3B76681}" dt="2021-01-25T19:28:38.227" v="368"/>
        <pc:sldMkLst>
          <pc:docMk/>
          <pc:sldMk cId="1437683852" sldId="387"/>
        </pc:sldMkLst>
      </pc:sldChg>
      <pc:sldChg chg="new del">
        <pc:chgData name="Tracy F. Cramer" userId="49b32621-e6e7-42ff-bd47-efaf5e1edc3f" providerId="ADAL" clId="{FAB4420D-9B1D-4BF6-8253-69BCF3B76681}" dt="2021-01-25T18:53:03.295" v="30" actId="680"/>
        <pc:sldMkLst>
          <pc:docMk/>
          <pc:sldMk cId="2192368601" sldId="388"/>
        </pc:sldMkLst>
      </pc:sldChg>
      <pc:sldChg chg="addSp delSp modSp add mod modNotesTx">
        <pc:chgData name="Tracy F. Cramer" userId="49b32621-e6e7-42ff-bd47-efaf5e1edc3f" providerId="ADAL" clId="{FAB4420D-9B1D-4BF6-8253-69BCF3B76681}" dt="2021-01-25T19:28:00.155" v="367"/>
        <pc:sldMkLst>
          <pc:docMk/>
          <pc:sldMk cId="2588240524" sldId="388"/>
        </pc:sldMkLst>
        <pc:spChg chg="mod">
          <ac:chgData name="Tracy F. Cramer" userId="49b32621-e6e7-42ff-bd47-efaf5e1edc3f" providerId="ADAL" clId="{FAB4420D-9B1D-4BF6-8253-69BCF3B76681}" dt="2021-01-25T19:01:14.091" v="250" actId="6549"/>
          <ac:spMkLst>
            <pc:docMk/>
            <pc:sldMk cId="2588240524" sldId="388"/>
            <ac:spMk id="2" creationId="{B2812C20-BAED-4BFA-8E4D-D7086AFC5C51}"/>
          </ac:spMkLst>
        </pc:spChg>
        <pc:spChg chg="mod">
          <ac:chgData name="Tracy F. Cramer" userId="49b32621-e6e7-42ff-bd47-efaf5e1edc3f" providerId="ADAL" clId="{FAB4420D-9B1D-4BF6-8253-69BCF3B76681}" dt="2021-01-25T19:02:40.291" v="309" actId="20577"/>
          <ac:spMkLst>
            <pc:docMk/>
            <pc:sldMk cId="2588240524" sldId="388"/>
            <ac:spMk id="3" creationId="{C32F1C1C-F946-4204-AB32-5F3A3E9FDA50}"/>
          </ac:spMkLst>
        </pc:spChg>
        <pc:picChg chg="add del mod">
          <ac:chgData name="Tracy F. Cramer" userId="49b32621-e6e7-42ff-bd47-efaf5e1edc3f" providerId="ADAL" clId="{FAB4420D-9B1D-4BF6-8253-69BCF3B76681}" dt="2021-01-25T18:53:48.109" v="37"/>
          <ac:picMkLst>
            <pc:docMk/>
            <pc:sldMk cId="2588240524" sldId="388"/>
            <ac:picMk id="5" creationId="{0E2186FB-30E9-4658-868A-5A9F4FFEAF43}"/>
          </ac:picMkLst>
        </pc:picChg>
        <pc:picChg chg="add del mod">
          <ac:chgData name="Tracy F. Cramer" userId="49b32621-e6e7-42ff-bd47-efaf5e1edc3f" providerId="ADAL" clId="{FAB4420D-9B1D-4BF6-8253-69BCF3B76681}" dt="2021-01-25T18:53:56.844" v="39"/>
          <ac:picMkLst>
            <pc:docMk/>
            <pc:sldMk cId="2588240524" sldId="388"/>
            <ac:picMk id="6" creationId="{C940AD19-6D47-4B44-92B1-709BC758375A}"/>
          </ac:picMkLst>
        </pc:picChg>
      </pc:sldChg>
    </pc:docChg>
  </pc:docChgLst>
  <pc:docChgLst>
    <pc:chgData name="Danielle Tatro" userId="6ce80ce5-9dbd-4292-8c48-5ee29bce51f6" providerId="ADAL" clId="{3D13C652-9C7D-4439-AAB5-2426807A2F5F}"/>
    <pc:docChg chg="modSld">
      <pc:chgData name="Danielle Tatro" userId="6ce80ce5-9dbd-4292-8c48-5ee29bce51f6" providerId="ADAL" clId="{3D13C652-9C7D-4439-AAB5-2426807A2F5F}" dt="2020-06-01T22:26:41.758" v="27" actId="1076"/>
      <pc:docMkLst>
        <pc:docMk/>
      </pc:docMkLst>
      <pc:sldChg chg="modSp mod">
        <pc:chgData name="Danielle Tatro" userId="6ce80ce5-9dbd-4292-8c48-5ee29bce51f6" providerId="ADAL" clId="{3D13C652-9C7D-4439-AAB5-2426807A2F5F}" dt="2020-06-01T22:23:44.575" v="9" actId="1076"/>
        <pc:sldMkLst>
          <pc:docMk/>
          <pc:sldMk cId="2184453237" sldId="289"/>
        </pc:sldMkLst>
        <pc:spChg chg="mod">
          <ac:chgData name="Danielle Tatro" userId="6ce80ce5-9dbd-4292-8c48-5ee29bce51f6" providerId="ADAL" clId="{3D13C652-9C7D-4439-AAB5-2426807A2F5F}" dt="2020-06-01T22:23:01.884" v="5" actId="1076"/>
          <ac:spMkLst>
            <pc:docMk/>
            <pc:sldMk cId="2184453237" sldId="289"/>
            <ac:spMk id="2" creationId="{8B48A693-BBE9-403B-A9ED-F10D7B24970D}"/>
          </ac:spMkLst>
        </pc:spChg>
        <pc:spChg chg="mod">
          <ac:chgData name="Danielle Tatro" userId="6ce80ce5-9dbd-4292-8c48-5ee29bce51f6" providerId="ADAL" clId="{3D13C652-9C7D-4439-AAB5-2426807A2F5F}" dt="2020-06-01T22:23:44.575" v="9" actId="1076"/>
          <ac:spMkLst>
            <pc:docMk/>
            <pc:sldMk cId="2184453237" sldId="289"/>
            <ac:spMk id="3" creationId="{345159CB-B217-450C-8A2D-C40729752807}"/>
          </ac:spMkLst>
        </pc:spChg>
      </pc:sldChg>
      <pc:sldChg chg="modSp mod">
        <pc:chgData name="Danielle Tatro" userId="6ce80ce5-9dbd-4292-8c48-5ee29bce51f6" providerId="ADAL" clId="{3D13C652-9C7D-4439-AAB5-2426807A2F5F}" dt="2020-06-01T22:26:03.768" v="23" actId="20577"/>
        <pc:sldMkLst>
          <pc:docMk/>
          <pc:sldMk cId="1120089445" sldId="319"/>
        </pc:sldMkLst>
        <pc:spChg chg="mod">
          <ac:chgData name="Danielle Tatro" userId="6ce80ce5-9dbd-4292-8c48-5ee29bce51f6" providerId="ADAL" clId="{3D13C652-9C7D-4439-AAB5-2426807A2F5F}" dt="2020-06-01T22:25:55.525" v="22" actId="1076"/>
          <ac:spMkLst>
            <pc:docMk/>
            <pc:sldMk cId="1120089445" sldId="319"/>
            <ac:spMk id="2" creationId="{C404EC3D-E83E-4A12-8160-7760E9136856}"/>
          </ac:spMkLst>
        </pc:spChg>
        <pc:spChg chg="mod">
          <ac:chgData name="Danielle Tatro" userId="6ce80ce5-9dbd-4292-8c48-5ee29bce51f6" providerId="ADAL" clId="{3D13C652-9C7D-4439-AAB5-2426807A2F5F}" dt="2020-06-01T22:26:03.768" v="23" actId="20577"/>
          <ac:spMkLst>
            <pc:docMk/>
            <pc:sldMk cId="1120089445" sldId="319"/>
            <ac:spMk id="4" creationId="{3227FC22-C50F-406B-A696-FB338097AA5F}"/>
          </ac:spMkLst>
        </pc:spChg>
      </pc:sldChg>
      <pc:sldChg chg="modSp mod">
        <pc:chgData name="Danielle Tatro" userId="6ce80ce5-9dbd-4292-8c48-5ee29bce51f6" providerId="ADAL" clId="{3D13C652-9C7D-4439-AAB5-2426807A2F5F}" dt="2020-06-01T22:22:05.959" v="0" actId="1076"/>
        <pc:sldMkLst>
          <pc:docMk/>
          <pc:sldMk cId="4239431071" sldId="328"/>
        </pc:sldMkLst>
        <pc:spChg chg="mod">
          <ac:chgData name="Danielle Tatro" userId="6ce80ce5-9dbd-4292-8c48-5ee29bce51f6" providerId="ADAL" clId="{3D13C652-9C7D-4439-AAB5-2426807A2F5F}" dt="2020-06-01T22:22:05.959" v="0" actId="1076"/>
          <ac:spMkLst>
            <pc:docMk/>
            <pc:sldMk cId="4239431071" sldId="328"/>
            <ac:spMk id="2" creationId="{FF299B20-42E2-4D5B-954B-6B9CB801CC49}"/>
          </ac:spMkLst>
        </pc:spChg>
      </pc:sldChg>
      <pc:sldChg chg="modSp mod">
        <pc:chgData name="Danielle Tatro" userId="6ce80ce5-9dbd-4292-8c48-5ee29bce51f6" providerId="ADAL" clId="{3D13C652-9C7D-4439-AAB5-2426807A2F5F}" dt="2020-06-01T22:22:25.831" v="2" actId="1076"/>
        <pc:sldMkLst>
          <pc:docMk/>
          <pc:sldMk cId="883643634" sldId="329"/>
        </pc:sldMkLst>
        <pc:spChg chg="mod">
          <ac:chgData name="Danielle Tatro" userId="6ce80ce5-9dbd-4292-8c48-5ee29bce51f6" providerId="ADAL" clId="{3D13C652-9C7D-4439-AAB5-2426807A2F5F}" dt="2020-06-01T22:22:19.096" v="1" actId="1076"/>
          <ac:spMkLst>
            <pc:docMk/>
            <pc:sldMk cId="883643634" sldId="329"/>
            <ac:spMk id="2" creationId="{3F923E2F-5F57-494F-94C1-EA2E9A4F9AF7}"/>
          </ac:spMkLst>
        </pc:spChg>
        <pc:spChg chg="mod">
          <ac:chgData name="Danielle Tatro" userId="6ce80ce5-9dbd-4292-8c48-5ee29bce51f6" providerId="ADAL" clId="{3D13C652-9C7D-4439-AAB5-2426807A2F5F}" dt="2020-06-01T22:22:25.831" v="2" actId="1076"/>
          <ac:spMkLst>
            <pc:docMk/>
            <pc:sldMk cId="883643634" sldId="329"/>
            <ac:spMk id="3" creationId="{97552C75-C20C-47D2-AE0A-C9FCE1B3538D}"/>
          </ac:spMkLst>
        </pc:spChg>
      </pc:sldChg>
      <pc:sldChg chg="modSp mod">
        <pc:chgData name="Danielle Tatro" userId="6ce80ce5-9dbd-4292-8c48-5ee29bce51f6" providerId="ADAL" clId="{3D13C652-9C7D-4439-AAB5-2426807A2F5F}" dt="2020-06-01T22:23:28.662" v="8" actId="1076"/>
        <pc:sldMkLst>
          <pc:docMk/>
          <pc:sldMk cId="976827314" sldId="330"/>
        </pc:sldMkLst>
        <pc:spChg chg="mod">
          <ac:chgData name="Danielle Tatro" userId="6ce80ce5-9dbd-4292-8c48-5ee29bce51f6" providerId="ADAL" clId="{3D13C652-9C7D-4439-AAB5-2426807A2F5F}" dt="2020-06-01T22:23:23.511" v="7" actId="1076"/>
          <ac:spMkLst>
            <pc:docMk/>
            <pc:sldMk cId="976827314" sldId="330"/>
            <ac:spMk id="2" creationId="{3F923E2F-5F57-494F-94C1-EA2E9A4F9AF7}"/>
          </ac:spMkLst>
        </pc:spChg>
        <pc:spChg chg="mod">
          <ac:chgData name="Danielle Tatro" userId="6ce80ce5-9dbd-4292-8c48-5ee29bce51f6" providerId="ADAL" clId="{3D13C652-9C7D-4439-AAB5-2426807A2F5F}" dt="2020-06-01T22:23:28.662" v="8" actId="1076"/>
          <ac:spMkLst>
            <pc:docMk/>
            <pc:sldMk cId="976827314" sldId="330"/>
            <ac:spMk id="3" creationId="{97552C75-C20C-47D2-AE0A-C9FCE1B3538D}"/>
          </ac:spMkLst>
        </pc:spChg>
      </pc:sldChg>
      <pc:sldChg chg="modSp mod">
        <pc:chgData name="Danielle Tatro" userId="6ce80ce5-9dbd-4292-8c48-5ee29bce51f6" providerId="ADAL" clId="{3D13C652-9C7D-4439-AAB5-2426807A2F5F}" dt="2020-06-01T22:25:08.325" v="16" actId="1076"/>
        <pc:sldMkLst>
          <pc:docMk/>
          <pc:sldMk cId="1401291454" sldId="331"/>
        </pc:sldMkLst>
        <pc:spChg chg="mod">
          <ac:chgData name="Danielle Tatro" userId="6ce80ce5-9dbd-4292-8c48-5ee29bce51f6" providerId="ADAL" clId="{3D13C652-9C7D-4439-AAB5-2426807A2F5F}" dt="2020-06-01T22:24:39.348" v="12" actId="1076"/>
          <ac:spMkLst>
            <pc:docMk/>
            <pc:sldMk cId="1401291454" sldId="331"/>
            <ac:spMk id="2" creationId="{3F923E2F-5F57-494F-94C1-EA2E9A4F9AF7}"/>
          </ac:spMkLst>
        </pc:spChg>
        <pc:spChg chg="mod">
          <ac:chgData name="Danielle Tatro" userId="6ce80ce5-9dbd-4292-8c48-5ee29bce51f6" providerId="ADAL" clId="{3D13C652-9C7D-4439-AAB5-2426807A2F5F}" dt="2020-06-01T22:25:08.325" v="16" actId="1076"/>
          <ac:spMkLst>
            <pc:docMk/>
            <pc:sldMk cId="1401291454" sldId="331"/>
            <ac:spMk id="3" creationId="{97552C75-C20C-47D2-AE0A-C9FCE1B3538D}"/>
          </ac:spMkLst>
        </pc:spChg>
      </pc:sldChg>
      <pc:sldChg chg="modSp mod">
        <pc:chgData name="Danielle Tatro" userId="6ce80ce5-9dbd-4292-8c48-5ee29bce51f6" providerId="ADAL" clId="{3D13C652-9C7D-4439-AAB5-2426807A2F5F}" dt="2020-06-01T22:23:56.495" v="10" actId="1076"/>
        <pc:sldMkLst>
          <pc:docMk/>
          <pc:sldMk cId="2318778117" sldId="332"/>
        </pc:sldMkLst>
        <pc:spChg chg="mod">
          <ac:chgData name="Danielle Tatro" userId="6ce80ce5-9dbd-4292-8c48-5ee29bce51f6" providerId="ADAL" clId="{3D13C652-9C7D-4439-AAB5-2426807A2F5F}" dt="2020-06-01T22:23:56.495" v="10" actId="1076"/>
          <ac:spMkLst>
            <pc:docMk/>
            <pc:sldMk cId="2318778117" sldId="332"/>
            <ac:spMk id="2" creationId="{3F923E2F-5F57-494F-94C1-EA2E9A4F9AF7}"/>
          </ac:spMkLst>
        </pc:spChg>
      </pc:sldChg>
      <pc:sldChg chg="modSp mod">
        <pc:chgData name="Danielle Tatro" userId="6ce80ce5-9dbd-4292-8c48-5ee29bce51f6" providerId="ADAL" clId="{3D13C652-9C7D-4439-AAB5-2426807A2F5F}" dt="2020-06-01T22:24:55.499" v="15" actId="1076"/>
        <pc:sldMkLst>
          <pc:docMk/>
          <pc:sldMk cId="1203515372" sldId="333"/>
        </pc:sldMkLst>
        <pc:spChg chg="mod">
          <ac:chgData name="Danielle Tatro" userId="6ce80ce5-9dbd-4292-8c48-5ee29bce51f6" providerId="ADAL" clId="{3D13C652-9C7D-4439-AAB5-2426807A2F5F}" dt="2020-06-01T22:24:47.242" v="14" actId="1076"/>
          <ac:spMkLst>
            <pc:docMk/>
            <pc:sldMk cId="1203515372" sldId="333"/>
            <ac:spMk id="2" creationId="{3F923E2F-5F57-494F-94C1-EA2E9A4F9AF7}"/>
          </ac:spMkLst>
        </pc:spChg>
        <pc:spChg chg="mod">
          <ac:chgData name="Danielle Tatro" userId="6ce80ce5-9dbd-4292-8c48-5ee29bce51f6" providerId="ADAL" clId="{3D13C652-9C7D-4439-AAB5-2426807A2F5F}" dt="2020-06-01T22:24:55.499" v="15" actId="1076"/>
          <ac:spMkLst>
            <pc:docMk/>
            <pc:sldMk cId="1203515372" sldId="333"/>
            <ac:spMk id="3" creationId="{97552C75-C20C-47D2-AE0A-C9FCE1B3538D}"/>
          </ac:spMkLst>
        </pc:spChg>
      </pc:sldChg>
      <pc:sldChg chg="modSp mod">
        <pc:chgData name="Danielle Tatro" userId="6ce80ce5-9dbd-4292-8c48-5ee29bce51f6" providerId="ADAL" clId="{3D13C652-9C7D-4439-AAB5-2426807A2F5F}" dt="2020-06-01T22:26:41.758" v="27" actId="1076"/>
        <pc:sldMkLst>
          <pc:docMk/>
          <pc:sldMk cId="1125131173" sldId="334"/>
        </pc:sldMkLst>
        <pc:spChg chg="mod">
          <ac:chgData name="Danielle Tatro" userId="6ce80ce5-9dbd-4292-8c48-5ee29bce51f6" providerId="ADAL" clId="{3D13C652-9C7D-4439-AAB5-2426807A2F5F}" dt="2020-06-01T22:25:16.161" v="17" actId="1076"/>
          <ac:spMkLst>
            <pc:docMk/>
            <pc:sldMk cId="1125131173" sldId="334"/>
            <ac:spMk id="2" creationId="{3F923E2F-5F57-494F-94C1-EA2E9A4F9AF7}"/>
          </ac:spMkLst>
        </pc:spChg>
        <pc:spChg chg="mod">
          <ac:chgData name="Danielle Tatro" userId="6ce80ce5-9dbd-4292-8c48-5ee29bce51f6" providerId="ADAL" clId="{3D13C652-9C7D-4439-AAB5-2426807A2F5F}" dt="2020-06-01T22:26:41.758" v="27" actId="1076"/>
          <ac:spMkLst>
            <pc:docMk/>
            <pc:sldMk cId="1125131173" sldId="334"/>
            <ac:spMk id="3" creationId="{97552C75-C20C-47D2-AE0A-C9FCE1B3538D}"/>
          </ac:spMkLst>
        </pc:spChg>
      </pc:sldChg>
      <pc:sldChg chg="modSp mod">
        <pc:chgData name="Danielle Tatro" userId="6ce80ce5-9dbd-4292-8c48-5ee29bce51f6" providerId="ADAL" clId="{3D13C652-9C7D-4439-AAB5-2426807A2F5F}" dt="2020-06-01T22:25:33.349" v="19" actId="1076"/>
        <pc:sldMkLst>
          <pc:docMk/>
          <pc:sldMk cId="1641596885" sldId="335"/>
        </pc:sldMkLst>
        <pc:spChg chg="mod">
          <ac:chgData name="Danielle Tatro" userId="6ce80ce5-9dbd-4292-8c48-5ee29bce51f6" providerId="ADAL" clId="{3D13C652-9C7D-4439-AAB5-2426807A2F5F}" dt="2020-06-01T22:25:33.349" v="19" actId="1076"/>
          <ac:spMkLst>
            <pc:docMk/>
            <pc:sldMk cId="1641596885" sldId="335"/>
            <ac:spMk id="2" creationId="{3F923E2F-5F57-494F-94C1-EA2E9A4F9AF7}"/>
          </ac:spMkLst>
        </pc:spChg>
      </pc:sldChg>
      <pc:sldChg chg="modSp mod">
        <pc:chgData name="Danielle Tatro" userId="6ce80ce5-9dbd-4292-8c48-5ee29bce51f6" providerId="ADAL" clId="{3D13C652-9C7D-4439-AAB5-2426807A2F5F}" dt="2020-06-01T22:24:30.071" v="11" actId="1076"/>
        <pc:sldMkLst>
          <pc:docMk/>
          <pc:sldMk cId="2176435556" sldId="351"/>
        </pc:sldMkLst>
        <pc:spChg chg="mod">
          <ac:chgData name="Danielle Tatro" userId="6ce80ce5-9dbd-4292-8c48-5ee29bce51f6" providerId="ADAL" clId="{3D13C652-9C7D-4439-AAB5-2426807A2F5F}" dt="2020-06-01T22:24:30.071" v="11" actId="1076"/>
          <ac:spMkLst>
            <pc:docMk/>
            <pc:sldMk cId="2176435556" sldId="351"/>
            <ac:spMk id="2" creationId="{3F923E2F-5F57-494F-94C1-EA2E9A4F9AF7}"/>
          </ac:spMkLst>
        </pc:spChg>
      </pc:sldChg>
      <pc:sldChg chg="modSp mod">
        <pc:chgData name="Danielle Tatro" userId="6ce80ce5-9dbd-4292-8c48-5ee29bce51f6" providerId="ADAL" clId="{3D13C652-9C7D-4439-AAB5-2426807A2F5F}" dt="2020-06-01T22:26:23.832" v="24" actId="1076"/>
        <pc:sldMkLst>
          <pc:docMk/>
          <pc:sldMk cId="2354813161" sldId="367"/>
        </pc:sldMkLst>
        <pc:spChg chg="mod">
          <ac:chgData name="Danielle Tatro" userId="6ce80ce5-9dbd-4292-8c48-5ee29bce51f6" providerId="ADAL" clId="{3D13C652-9C7D-4439-AAB5-2426807A2F5F}" dt="2020-06-01T22:26:23.832" v="24" actId="1076"/>
          <ac:spMkLst>
            <pc:docMk/>
            <pc:sldMk cId="2354813161" sldId="367"/>
            <ac:spMk id="2" creationId="{3F923E2F-5F57-494F-94C1-EA2E9A4F9AF7}"/>
          </ac:spMkLst>
        </pc:spChg>
      </pc:sldChg>
      <pc:sldChg chg="modSp mod">
        <pc:chgData name="Danielle Tatro" userId="6ce80ce5-9dbd-4292-8c48-5ee29bce51f6" providerId="ADAL" clId="{3D13C652-9C7D-4439-AAB5-2426807A2F5F}" dt="2020-06-01T22:22:47.850" v="4" actId="1076"/>
        <pc:sldMkLst>
          <pc:docMk/>
          <pc:sldMk cId="2337379833" sldId="368"/>
        </pc:sldMkLst>
        <pc:spChg chg="mod">
          <ac:chgData name="Danielle Tatro" userId="6ce80ce5-9dbd-4292-8c48-5ee29bce51f6" providerId="ADAL" clId="{3D13C652-9C7D-4439-AAB5-2426807A2F5F}" dt="2020-06-01T22:22:40.276" v="3" actId="1076"/>
          <ac:spMkLst>
            <pc:docMk/>
            <pc:sldMk cId="2337379833" sldId="368"/>
            <ac:spMk id="2" creationId="{3F923E2F-5F57-494F-94C1-EA2E9A4F9AF7}"/>
          </ac:spMkLst>
        </pc:spChg>
        <pc:spChg chg="mod">
          <ac:chgData name="Danielle Tatro" userId="6ce80ce5-9dbd-4292-8c48-5ee29bce51f6" providerId="ADAL" clId="{3D13C652-9C7D-4439-AAB5-2426807A2F5F}" dt="2020-06-01T22:22:47.850" v="4" actId="1076"/>
          <ac:spMkLst>
            <pc:docMk/>
            <pc:sldMk cId="2337379833" sldId="368"/>
            <ac:spMk id="3" creationId="{97552C75-C20C-47D2-AE0A-C9FCE1B3538D}"/>
          </ac:spMkLst>
        </pc:spChg>
      </pc:sldChg>
    </pc:docChg>
  </pc:docChgLst>
  <pc:docChgLst>
    <pc:chgData name="Lisa Hines" userId="330cffcc-ba49-4955-b80f-0843ad6683d8" providerId="ADAL" clId="{D05A51AA-EAF3-4F2E-A7B8-96C79F9E0081}"/>
    <pc:docChg chg="undo custSel addSld delSld modSld sldOrd">
      <pc:chgData name="Lisa Hines" userId="330cffcc-ba49-4955-b80f-0843ad6683d8" providerId="ADAL" clId="{D05A51AA-EAF3-4F2E-A7B8-96C79F9E0081}" dt="2020-06-01T22:15:06.451" v="751" actId="6549"/>
      <pc:docMkLst>
        <pc:docMk/>
      </pc:docMkLst>
      <pc:sldChg chg="modNotesTx">
        <pc:chgData name="Lisa Hines" userId="330cffcc-ba49-4955-b80f-0843ad6683d8" providerId="ADAL" clId="{D05A51AA-EAF3-4F2E-A7B8-96C79F9E0081}" dt="2020-06-01T21:29:05.854" v="119" actId="6549"/>
        <pc:sldMkLst>
          <pc:docMk/>
          <pc:sldMk cId="2315914006" sldId="268"/>
        </pc:sldMkLst>
      </pc:sldChg>
      <pc:sldChg chg="modSp del mod modNotesTx">
        <pc:chgData name="Lisa Hines" userId="330cffcc-ba49-4955-b80f-0843ad6683d8" providerId="ADAL" clId="{D05A51AA-EAF3-4F2E-A7B8-96C79F9E0081}" dt="2020-06-01T22:07:59.698" v="720" actId="2696"/>
        <pc:sldMkLst>
          <pc:docMk/>
          <pc:sldMk cId="32679735" sldId="282"/>
        </pc:sldMkLst>
        <pc:spChg chg="mod">
          <ac:chgData name="Lisa Hines" userId="330cffcc-ba49-4955-b80f-0843ad6683d8" providerId="ADAL" clId="{D05A51AA-EAF3-4F2E-A7B8-96C79F9E0081}" dt="2020-06-01T22:05:46.581" v="711" actId="27636"/>
          <ac:spMkLst>
            <pc:docMk/>
            <pc:sldMk cId="32679735" sldId="282"/>
            <ac:spMk id="3" creationId="{B37E7DA5-10AB-461A-AF52-6DB4D9DB24D3}"/>
          </ac:spMkLst>
        </pc:spChg>
      </pc:sldChg>
      <pc:sldChg chg="modSp mod modNotesTx">
        <pc:chgData name="Lisa Hines" userId="330cffcc-ba49-4955-b80f-0843ad6683d8" providerId="ADAL" clId="{D05A51AA-EAF3-4F2E-A7B8-96C79F9E0081}" dt="2020-06-01T22:07:44.088" v="719" actId="6549"/>
        <pc:sldMkLst>
          <pc:docMk/>
          <pc:sldMk cId="2172721049" sldId="300"/>
        </pc:sldMkLst>
        <pc:graphicFrameChg chg="modGraphic">
          <ac:chgData name="Lisa Hines" userId="330cffcc-ba49-4955-b80f-0843ad6683d8" providerId="ADAL" clId="{D05A51AA-EAF3-4F2E-A7B8-96C79F9E0081}" dt="2020-06-01T22:03:56.653" v="707" actId="14734"/>
          <ac:graphicFrameMkLst>
            <pc:docMk/>
            <pc:sldMk cId="2172721049" sldId="300"/>
            <ac:graphicFrameMk id="5" creationId="{43C81AF5-38A4-4CBC-BA37-45F84D12DD0C}"/>
          </ac:graphicFrameMkLst>
        </pc:graphicFrameChg>
      </pc:sldChg>
      <pc:sldChg chg="modSp mod">
        <pc:chgData name="Lisa Hines" userId="330cffcc-ba49-4955-b80f-0843ad6683d8" providerId="ADAL" clId="{D05A51AA-EAF3-4F2E-A7B8-96C79F9E0081}" dt="2020-06-01T22:08:25.568" v="723" actId="1076"/>
        <pc:sldMkLst>
          <pc:docMk/>
          <pc:sldMk cId="4239431071" sldId="328"/>
        </pc:sldMkLst>
        <pc:spChg chg="mod">
          <ac:chgData name="Lisa Hines" userId="330cffcc-ba49-4955-b80f-0843ad6683d8" providerId="ADAL" clId="{D05A51AA-EAF3-4F2E-A7B8-96C79F9E0081}" dt="2020-06-01T22:08:25.568" v="723" actId="1076"/>
          <ac:spMkLst>
            <pc:docMk/>
            <pc:sldMk cId="4239431071" sldId="328"/>
            <ac:spMk id="3" creationId="{39BCDB95-853F-4281-A7BF-E833D075DA5E}"/>
          </ac:spMkLst>
        </pc:spChg>
      </pc:sldChg>
      <pc:sldChg chg="modSp mod">
        <pc:chgData name="Lisa Hines" userId="330cffcc-ba49-4955-b80f-0843ad6683d8" providerId="ADAL" clId="{D05A51AA-EAF3-4F2E-A7B8-96C79F9E0081}" dt="2020-06-01T21:48:37.106" v="157" actId="27636"/>
        <pc:sldMkLst>
          <pc:docMk/>
          <pc:sldMk cId="883643634" sldId="329"/>
        </pc:sldMkLst>
        <pc:spChg chg="mod">
          <ac:chgData name="Lisa Hines" userId="330cffcc-ba49-4955-b80f-0843ad6683d8" providerId="ADAL" clId="{D05A51AA-EAF3-4F2E-A7B8-96C79F9E0081}" dt="2020-06-01T21:32:37.048" v="135" actId="255"/>
          <ac:spMkLst>
            <pc:docMk/>
            <pc:sldMk cId="883643634" sldId="329"/>
            <ac:spMk id="2" creationId="{3F923E2F-5F57-494F-94C1-EA2E9A4F9AF7}"/>
          </ac:spMkLst>
        </pc:spChg>
        <pc:spChg chg="mod">
          <ac:chgData name="Lisa Hines" userId="330cffcc-ba49-4955-b80f-0843ad6683d8" providerId="ADAL" clId="{D05A51AA-EAF3-4F2E-A7B8-96C79F9E0081}" dt="2020-06-01T21:48:37.106" v="157" actId="27636"/>
          <ac:spMkLst>
            <pc:docMk/>
            <pc:sldMk cId="883643634" sldId="329"/>
            <ac:spMk id="3" creationId="{97552C75-C20C-47D2-AE0A-C9FCE1B3538D}"/>
          </ac:spMkLst>
        </pc:spChg>
      </pc:sldChg>
      <pc:sldChg chg="modSp mod">
        <pc:chgData name="Lisa Hines" userId="330cffcc-ba49-4955-b80f-0843ad6683d8" providerId="ADAL" clId="{D05A51AA-EAF3-4F2E-A7B8-96C79F9E0081}" dt="2020-06-01T22:10:24.283" v="740" actId="1076"/>
        <pc:sldMkLst>
          <pc:docMk/>
          <pc:sldMk cId="976827314" sldId="330"/>
        </pc:sldMkLst>
        <pc:spChg chg="mod">
          <ac:chgData name="Lisa Hines" userId="330cffcc-ba49-4955-b80f-0843ad6683d8" providerId="ADAL" clId="{D05A51AA-EAF3-4F2E-A7B8-96C79F9E0081}" dt="2020-06-01T22:10:24.283" v="740" actId="1076"/>
          <ac:spMkLst>
            <pc:docMk/>
            <pc:sldMk cId="976827314" sldId="330"/>
            <ac:spMk id="2" creationId="{3F923E2F-5F57-494F-94C1-EA2E9A4F9AF7}"/>
          </ac:spMkLst>
        </pc:spChg>
        <pc:spChg chg="mod">
          <ac:chgData name="Lisa Hines" userId="330cffcc-ba49-4955-b80f-0843ad6683d8" providerId="ADAL" clId="{D05A51AA-EAF3-4F2E-A7B8-96C79F9E0081}" dt="2020-06-01T22:10:18.476" v="739" actId="20577"/>
          <ac:spMkLst>
            <pc:docMk/>
            <pc:sldMk cId="976827314" sldId="330"/>
            <ac:spMk id="3" creationId="{97552C75-C20C-47D2-AE0A-C9FCE1B3538D}"/>
          </ac:spMkLst>
        </pc:spChg>
      </pc:sldChg>
      <pc:sldChg chg="modSp mod">
        <pc:chgData name="Lisa Hines" userId="330cffcc-ba49-4955-b80f-0843ad6683d8" providerId="ADAL" clId="{D05A51AA-EAF3-4F2E-A7B8-96C79F9E0081}" dt="2020-06-01T22:11:50.929" v="745" actId="1076"/>
        <pc:sldMkLst>
          <pc:docMk/>
          <pc:sldMk cId="1401291454" sldId="331"/>
        </pc:sldMkLst>
        <pc:spChg chg="mod">
          <ac:chgData name="Lisa Hines" userId="330cffcc-ba49-4955-b80f-0843ad6683d8" providerId="ADAL" clId="{D05A51AA-EAF3-4F2E-A7B8-96C79F9E0081}" dt="2020-06-01T22:11:50.929" v="745" actId="1076"/>
          <ac:spMkLst>
            <pc:docMk/>
            <pc:sldMk cId="1401291454" sldId="331"/>
            <ac:spMk id="2" creationId="{3F923E2F-5F57-494F-94C1-EA2E9A4F9AF7}"/>
          </ac:spMkLst>
        </pc:spChg>
      </pc:sldChg>
      <pc:sldChg chg="modSp mod">
        <pc:chgData name="Lisa Hines" userId="330cffcc-ba49-4955-b80f-0843ad6683d8" providerId="ADAL" clId="{D05A51AA-EAF3-4F2E-A7B8-96C79F9E0081}" dt="2020-06-01T21:53:00.024" v="518" actId="1076"/>
        <pc:sldMkLst>
          <pc:docMk/>
          <pc:sldMk cId="2318778117" sldId="332"/>
        </pc:sldMkLst>
        <pc:spChg chg="mod">
          <ac:chgData name="Lisa Hines" userId="330cffcc-ba49-4955-b80f-0843ad6683d8" providerId="ADAL" clId="{D05A51AA-EAF3-4F2E-A7B8-96C79F9E0081}" dt="2020-06-01T21:53:00.024" v="518" actId="1076"/>
          <ac:spMkLst>
            <pc:docMk/>
            <pc:sldMk cId="2318778117" sldId="332"/>
            <ac:spMk id="3" creationId="{97552C75-C20C-47D2-AE0A-C9FCE1B3538D}"/>
          </ac:spMkLst>
        </pc:spChg>
      </pc:sldChg>
      <pc:sldChg chg="modSp mod ord modNotesTx">
        <pc:chgData name="Lisa Hines" userId="330cffcc-ba49-4955-b80f-0843ad6683d8" providerId="ADAL" clId="{D05A51AA-EAF3-4F2E-A7B8-96C79F9E0081}" dt="2020-06-01T22:12:55.406" v="747" actId="20577"/>
        <pc:sldMkLst>
          <pc:docMk/>
          <pc:sldMk cId="1203515372" sldId="333"/>
        </pc:sldMkLst>
        <pc:spChg chg="mod">
          <ac:chgData name="Lisa Hines" userId="330cffcc-ba49-4955-b80f-0843ad6683d8" providerId="ADAL" clId="{D05A51AA-EAF3-4F2E-A7B8-96C79F9E0081}" dt="2020-06-01T21:45:03.882" v="139" actId="1076"/>
          <ac:spMkLst>
            <pc:docMk/>
            <pc:sldMk cId="1203515372" sldId="333"/>
            <ac:spMk id="2" creationId="{3F923E2F-5F57-494F-94C1-EA2E9A4F9AF7}"/>
          </ac:spMkLst>
        </pc:spChg>
        <pc:spChg chg="mod">
          <ac:chgData name="Lisa Hines" userId="330cffcc-ba49-4955-b80f-0843ad6683d8" providerId="ADAL" clId="{D05A51AA-EAF3-4F2E-A7B8-96C79F9E0081}" dt="2020-06-01T21:45:06.891" v="140" actId="1076"/>
          <ac:spMkLst>
            <pc:docMk/>
            <pc:sldMk cId="1203515372" sldId="333"/>
            <ac:spMk id="3" creationId="{97552C75-C20C-47D2-AE0A-C9FCE1B3538D}"/>
          </ac:spMkLst>
        </pc:spChg>
      </pc:sldChg>
      <pc:sldChg chg="modSp mod modNotesTx">
        <pc:chgData name="Lisa Hines" userId="330cffcc-ba49-4955-b80f-0843ad6683d8" providerId="ADAL" clId="{D05A51AA-EAF3-4F2E-A7B8-96C79F9E0081}" dt="2020-06-01T22:15:06.451" v="751" actId="6549"/>
        <pc:sldMkLst>
          <pc:docMk/>
          <pc:sldMk cId="4293964334" sldId="352"/>
        </pc:sldMkLst>
        <pc:spChg chg="mod">
          <ac:chgData name="Lisa Hines" userId="330cffcc-ba49-4955-b80f-0843ad6683d8" providerId="ADAL" clId="{D05A51AA-EAF3-4F2E-A7B8-96C79F9E0081}" dt="2020-06-01T22:11:25.216" v="741" actId="14100"/>
          <ac:spMkLst>
            <pc:docMk/>
            <pc:sldMk cId="4293964334" sldId="352"/>
            <ac:spMk id="3" creationId="{97552C75-C20C-47D2-AE0A-C9FCE1B3538D}"/>
          </ac:spMkLst>
        </pc:spChg>
      </pc:sldChg>
      <pc:sldChg chg="addSp modSp mod modNotesTx">
        <pc:chgData name="Lisa Hines" userId="330cffcc-ba49-4955-b80f-0843ad6683d8" providerId="ADAL" clId="{D05A51AA-EAF3-4F2E-A7B8-96C79F9E0081}" dt="2020-06-01T22:02:56.902" v="705" actId="20577"/>
        <pc:sldMkLst>
          <pc:docMk/>
          <pc:sldMk cId="2354813161" sldId="367"/>
        </pc:sldMkLst>
        <pc:spChg chg="mod">
          <ac:chgData name="Lisa Hines" userId="330cffcc-ba49-4955-b80f-0843ad6683d8" providerId="ADAL" clId="{D05A51AA-EAF3-4F2E-A7B8-96C79F9E0081}" dt="2020-06-01T22:00:14.400" v="636" actId="255"/>
          <ac:spMkLst>
            <pc:docMk/>
            <pc:sldMk cId="2354813161" sldId="367"/>
            <ac:spMk id="2" creationId="{3F923E2F-5F57-494F-94C1-EA2E9A4F9AF7}"/>
          </ac:spMkLst>
        </pc:spChg>
        <pc:spChg chg="mod">
          <ac:chgData name="Lisa Hines" userId="330cffcc-ba49-4955-b80f-0843ad6683d8" providerId="ADAL" clId="{D05A51AA-EAF3-4F2E-A7B8-96C79F9E0081}" dt="2020-06-01T21:59:32.719" v="610" actId="1076"/>
          <ac:spMkLst>
            <pc:docMk/>
            <pc:sldMk cId="2354813161" sldId="367"/>
            <ac:spMk id="3" creationId="{97552C75-C20C-47D2-AE0A-C9FCE1B3538D}"/>
          </ac:spMkLst>
        </pc:spChg>
        <pc:spChg chg="add mod">
          <ac:chgData name="Lisa Hines" userId="330cffcc-ba49-4955-b80f-0843ad6683d8" providerId="ADAL" clId="{D05A51AA-EAF3-4F2E-A7B8-96C79F9E0081}" dt="2020-06-01T22:01:52.913" v="640" actId="1076"/>
          <ac:spMkLst>
            <pc:docMk/>
            <pc:sldMk cId="2354813161" sldId="367"/>
            <ac:spMk id="5" creationId="{253BFDF9-7AD9-458D-92DB-92079A6392D2}"/>
          </ac:spMkLst>
        </pc:spChg>
      </pc:sldChg>
      <pc:sldChg chg="modSp add mod modNotesTx">
        <pc:chgData name="Lisa Hines" userId="330cffcc-ba49-4955-b80f-0843ad6683d8" providerId="ADAL" clId="{D05A51AA-EAF3-4F2E-A7B8-96C79F9E0081}" dt="2020-06-01T21:52:45.760" v="517" actId="20577"/>
        <pc:sldMkLst>
          <pc:docMk/>
          <pc:sldMk cId="2337379833" sldId="368"/>
        </pc:sldMkLst>
        <pc:spChg chg="mod">
          <ac:chgData name="Lisa Hines" userId="330cffcc-ba49-4955-b80f-0843ad6683d8" providerId="ADAL" clId="{D05A51AA-EAF3-4F2E-A7B8-96C79F9E0081}" dt="2020-06-01T21:50:44.591" v="254" actId="20577"/>
          <ac:spMkLst>
            <pc:docMk/>
            <pc:sldMk cId="2337379833" sldId="368"/>
            <ac:spMk id="2" creationId="{3F923E2F-5F57-494F-94C1-EA2E9A4F9AF7}"/>
          </ac:spMkLst>
        </pc:spChg>
        <pc:spChg chg="mod">
          <ac:chgData name="Lisa Hines" userId="330cffcc-ba49-4955-b80f-0843ad6683d8" providerId="ADAL" clId="{D05A51AA-EAF3-4F2E-A7B8-96C79F9E0081}" dt="2020-06-01T21:52:21.031" v="455" actId="27636"/>
          <ac:spMkLst>
            <pc:docMk/>
            <pc:sldMk cId="2337379833" sldId="368"/>
            <ac:spMk id="3" creationId="{97552C75-C20C-47D2-AE0A-C9FCE1B3538D}"/>
          </ac:spMkLst>
        </pc:spChg>
      </pc:sldChg>
    </pc:docChg>
  </pc:docChgLst>
  <pc:docChgLst>
    <pc:chgData name="Tracy F. Cramer" userId="49b32621-e6e7-42ff-bd47-efaf5e1edc3f" providerId="ADAL" clId="{6609AB6E-7EA3-458E-844D-319E594B37ED}"/>
    <pc:docChg chg="undo redo custSel addSld delSld modSld sldOrd">
      <pc:chgData name="Tracy F. Cramer" userId="49b32621-e6e7-42ff-bd47-efaf5e1edc3f" providerId="ADAL" clId="{6609AB6E-7EA3-458E-844D-319E594B37ED}" dt="2020-12-22T18:21:11.557" v="1604" actId="6549"/>
      <pc:docMkLst>
        <pc:docMk/>
      </pc:docMkLst>
      <pc:sldChg chg="ord">
        <pc:chgData name="Tracy F. Cramer" userId="49b32621-e6e7-42ff-bd47-efaf5e1edc3f" providerId="ADAL" clId="{6609AB6E-7EA3-458E-844D-319E594B37ED}" dt="2020-12-21T19:09:05.284" v="1"/>
        <pc:sldMkLst>
          <pc:docMk/>
          <pc:sldMk cId="3319307358" sldId="270"/>
        </pc:sldMkLst>
      </pc:sldChg>
      <pc:sldChg chg="del">
        <pc:chgData name="Tracy F. Cramer" userId="49b32621-e6e7-42ff-bd47-efaf5e1edc3f" providerId="ADAL" clId="{6609AB6E-7EA3-458E-844D-319E594B37ED}" dt="2020-12-22T01:53:25.783" v="1431" actId="2696"/>
        <pc:sldMkLst>
          <pc:docMk/>
          <pc:sldMk cId="2943829004" sldId="273"/>
        </pc:sldMkLst>
      </pc:sldChg>
      <pc:sldChg chg="modSp add del mod">
        <pc:chgData name="Tracy F. Cramer" userId="49b32621-e6e7-42ff-bd47-efaf5e1edc3f" providerId="ADAL" clId="{6609AB6E-7EA3-458E-844D-319E594B37ED}" dt="2020-12-21T19:14:50.849" v="6" actId="2696"/>
        <pc:sldMkLst>
          <pc:docMk/>
          <pc:sldMk cId="3553216320" sldId="278"/>
        </pc:sldMkLst>
        <pc:spChg chg="mod">
          <ac:chgData name="Tracy F. Cramer" userId="49b32621-e6e7-42ff-bd47-efaf5e1edc3f" providerId="ADAL" clId="{6609AB6E-7EA3-458E-844D-319E594B37ED}" dt="2020-12-21T19:14:23.986" v="5"/>
          <ac:spMkLst>
            <pc:docMk/>
            <pc:sldMk cId="3553216320" sldId="278"/>
            <ac:spMk id="2" creationId="{B2812C20-BAED-4BFA-8E4D-D7086AFC5C51}"/>
          </ac:spMkLst>
        </pc:spChg>
      </pc:sldChg>
      <pc:sldChg chg="ord">
        <pc:chgData name="Tracy F. Cramer" userId="49b32621-e6e7-42ff-bd47-efaf5e1edc3f" providerId="ADAL" clId="{6609AB6E-7EA3-458E-844D-319E594B37ED}" dt="2020-12-21T20:42:59.629" v="577"/>
        <pc:sldMkLst>
          <pc:docMk/>
          <pc:sldMk cId="2184453237" sldId="289"/>
        </pc:sldMkLst>
      </pc:sldChg>
      <pc:sldChg chg="modSp mod ord">
        <pc:chgData name="Tracy F. Cramer" userId="49b32621-e6e7-42ff-bd47-efaf5e1edc3f" providerId="ADAL" clId="{6609AB6E-7EA3-458E-844D-319E594B37ED}" dt="2020-12-21T20:30:35.113" v="462"/>
        <pc:sldMkLst>
          <pc:docMk/>
          <pc:sldMk cId="2172721049" sldId="300"/>
        </pc:sldMkLst>
        <pc:spChg chg="mod">
          <ac:chgData name="Tracy F. Cramer" userId="49b32621-e6e7-42ff-bd47-efaf5e1edc3f" providerId="ADAL" clId="{6609AB6E-7EA3-458E-844D-319E594B37ED}" dt="2020-12-21T20:01:34.404" v="437" actId="255"/>
          <ac:spMkLst>
            <pc:docMk/>
            <pc:sldMk cId="2172721049" sldId="300"/>
            <ac:spMk id="2" creationId="{8D86EEC2-637B-49FD-8F65-D4F8F214B9CF}"/>
          </ac:spMkLst>
        </pc:spChg>
        <pc:graphicFrameChg chg="mod modGraphic">
          <ac:chgData name="Tracy F. Cramer" userId="49b32621-e6e7-42ff-bd47-efaf5e1edc3f" providerId="ADAL" clId="{6609AB6E-7EA3-458E-844D-319E594B37ED}" dt="2020-12-21T20:01:17.718" v="436" actId="14734"/>
          <ac:graphicFrameMkLst>
            <pc:docMk/>
            <pc:sldMk cId="2172721049" sldId="300"/>
            <ac:graphicFrameMk id="5" creationId="{43C81AF5-38A4-4CBC-BA37-45F84D12DD0C}"/>
          </ac:graphicFrameMkLst>
        </pc:graphicFrameChg>
      </pc:sldChg>
      <pc:sldChg chg="modSp mod ord">
        <pc:chgData name="Tracy F. Cramer" userId="49b32621-e6e7-42ff-bd47-efaf5e1edc3f" providerId="ADAL" clId="{6609AB6E-7EA3-458E-844D-319E594B37ED}" dt="2020-12-22T01:31:38.051" v="1277" actId="6549"/>
        <pc:sldMkLst>
          <pc:docMk/>
          <pc:sldMk cId="2313675728" sldId="315"/>
        </pc:sldMkLst>
        <pc:spChg chg="mod">
          <ac:chgData name="Tracy F. Cramer" userId="49b32621-e6e7-42ff-bd47-efaf5e1edc3f" providerId="ADAL" clId="{6609AB6E-7EA3-458E-844D-319E594B37ED}" dt="2020-12-22T01:31:38.051" v="1277" actId="6549"/>
          <ac:spMkLst>
            <pc:docMk/>
            <pc:sldMk cId="2313675728" sldId="315"/>
            <ac:spMk id="3" creationId="{17E12633-553A-4BD2-A427-CC5F86E97921}"/>
          </ac:spMkLst>
        </pc:spChg>
      </pc:sldChg>
      <pc:sldChg chg="modSp mod ord">
        <pc:chgData name="Tracy F. Cramer" userId="49b32621-e6e7-42ff-bd47-efaf5e1edc3f" providerId="ADAL" clId="{6609AB6E-7EA3-458E-844D-319E594B37ED}" dt="2020-12-22T00:56:33.415" v="669" actId="20577"/>
        <pc:sldMkLst>
          <pc:docMk/>
          <pc:sldMk cId="1120089445" sldId="319"/>
        </pc:sldMkLst>
        <pc:spChg chg="mod">
          <ac:chgData name="Tracy F. Cramer" userId="49b32621-e6e7-42ff-bd47-efaf5e1edc3f" providerId="ADAL" clId="{6609AB6E-7EA3-458E-844D-319E594B37ED}" dt="2020-12-22T00:56:33.415" v="669" actId="20577"/>
          <ac:spMkLst>
            <pc:docMk/>
            <pc:sldMk cId="1120089445" sldId="319"/>
            <ac:spMk id="4" creationId="{3227FC22-C50F-406B-A696-FB338097AA5F}"/>
          </ac:spMkLst>
        </pc:spChg>
      </pc:sldChg>
      <pc:sldChg chg="del">
        <pc:chgData name="Tracy F. Cramer" userId="49b32621-e6e7-42ff-bd47-efaf5e1edc3f" providerId="ADAL" clId="{6609AB6E-7EA3-458E-844D-319E594B37ED}" dt="2020-12-22T01:52:08.256" v="1429" actId="2696"/>
        <pc:sldMkLst>
          <pc:docMk/>
          <pc:sldMk cId="1764251422" sldId="326"/>
        </pc:sldMkLst>
      </pc:sldChg>
      <pc:sldChg chg="modSp mod ord">
        <pc:chgData name="Tracy F. Cramer" userId="49b32621-e6e7-42ff-bd47-efaf5e1edc3f" providerId="ADAL" clId="{6609AB6E-7EA3-458E-844D-319E594B37ED}" dt="2020-12-21T20:41:23.405" v="571"/>
        <pc:sldMkLst>
          <pc:docMk/>
          <pc:sldMk cId="4239431071" sldId="328"/>
        </pc:sldMkLst>
        <pc:spChg chg="mod">
          <ac:chgData name="Tracy F. Cramer" userId="49b32621-e6e7-42ff-bd47-efaf5e1edc3f" providerId="ADAL" clId="{6609AB6E-7EA3-458E-844D-319E594B37ED}" dt="2020-12-21T20:37:02.846" v="506" actId="20577"/>
          <ac:spMkLst>
            <pc:docMk/>
            <pc:sldMk cId="4239431071" sldId="328"/>
            <ac:spMk id="2" creationId="{FF299B20-42E2-4D5B-954B-6B9CB801CC49}"/>
          </ac:spMkLst>
        </pc:spChg>
        <pc:spChg chg="mod">
          <ac:chgData name="Tracy F. Cramer" userId="49b32621-e6e7-42ff-bd47-efaf5e1edc3f" providerId="ADAL" clId="{6609AB6E-7EA3-458E-844D-319E594B37ED}" dt="2020-12-21T20:38:57.805" v="565" actId="20577"/>
          <ac:spMkLst>
            <pc:docMk/>
            <pc:sldMk cId="4239431071" sldId="328"/>
            <ac:spMk id="3" creationId="{39BCDB95-853F-4281-A7BF-E833D075DA5E}"/>
          </ac:spMkLst>
        </pc:spChg>
      </pc:sldChg>
      <pc:sldChg chg="modSp mod ord">
        <pc:chgData name="Tracy F. Cramer" userId="49b32621-e6e7-42ff-bd47-efaf5e1edc3f" providerId="ADAL" clId="{6609AB6E-7EA3-458E-844D-319E594B37ED}" dt="2020-12-22T01:47:12.970" v="1375" actId="6549"/>
        <pc:sldMkLst>
          <pc:docMk/>
          <pc:sldMk cId="883643634" sldId="329"/>
        </pc:sldMkLst>
        <pc:spChg chg="mod">
          <ac:chgData name="Tracy F. Cramer" userId="49b32621-e6e7-42ff-bd47-efaf5e1edc3f" providerId="ADAL" clId="{6609AB6E-7EA3-458E-844D-319E594B37ED}" dt="2020-12-22T01:47:12.970" v="1375" actId="6549"/>
          <ac:spMkLst>
            <pc:docMk/>
            <pc:sldMk cId="883643634" sldId="329"/>
            <ac:spMk id="3" creationId="{97552C75-C20C-47D2-AE0A-C9FCE1B3538D}"/>
          </ac:spMkLst>
        </pc:spChg>
      </pc:sldChg>
      <pc:sldChg chg="modSp mod ord">
        <pc:chgData name="Tracy F. Cramer" userId="49b32621-e6e7-42ff-bd47-efaf5e1edc3f" providerId="ADAL" clId="{6609AB6E-7EA3-458E-844D-319E594B37ED}" dt="2020-12-22T01:02:05.881" v="721" actId="6549"/>
        <pc:sldMkLst>
          <pc:docMk/>
          <pc:sldMk cId="976827314" sldId="330"/>
        </pc:sldMkLst>
        <pc:spChg chg="mod">
          <ac:chgData name="Tracy F. Cramer" userId="49b32621-e6e7-42ff-bd47-efaf5e1edc3f" providerId="ADAL" clId="{6609AB6E-7EA3-458E-844D-319E594B37ED}" dt="2020-12-22T01:02:05.881" v="721" actId="6549"/>
          <ac:spMkLst>
            <pc:docMk/>
            <pc:sldMk cId="976827314" sldId="330"/>
            <ac:spMk id="3" creationId="{97552C75-C20C-47D2-AE0A-C9FCE1B3538D}"/>
          </ac:spMkLst>
        </pc:spChg>
      </pc:sldChg>
      <pc:sldChg chg="modSp mod ord">
        <pc:chgData name="Tracy F. Cramer" userId="49b32621-e6e7-42ff-bd47-efaf5e1edc3f" providerId="ADAL" clId="{6609AB6E-7EA3-458E-844D-319E594B37ED}" dt="2020-12-22T01:10:06.447" v="901" actId="6549"/>
        <pc:sldMkLst>
          <pc:docMk/>
          <pc:sldMk cId="1401291454" sldId="331"/>
        </pc:sldMkLst>
        <pc:spChg chg="mod">
          <ac:chgData name="Tracy F. Cramer" userId="49b32621-e6e7-42ff-bd47-efaf5e1edc3f" providerId="ADAL" clId="{6609AB6E-7EA3-458E-844D-319E594B37ED}" dt="2020-12-22T01:10:06.447" v="901" actId="6549"/>
          <ac:spMkLst>
            <pc:docMk/>
            <pc:sldMk cId="1401291454" sldId="331"/>
            <ac:spMk id="3" creationId="{97552C75-C20C-47D2-AE0A-C9FCE1B3538D}"/>
          </ac:spMkLst>
        </pc:spChg>
      </pc:sldChg>
      <pc:sldChg chg="modSp mod ord">
        <pc:chgData name="Tracy F. Cramer" userId="49b32621-e6e7-42ff-bd47-efaf5e1edc3f" providerId="ADAL" clId="{6609AB6E-7EA3-458E-844D-319E594B37ED}" dt="2020-12-22T01:03:05.855" v="757" actId="6549"/>
        <pc:sldMkLst>
          <pc:docMk/>
          <pc:sldMk cId="2318778117" sldId="332"/>
        </pc:sldMkLst>
        <pc:spChg chg="mod">
          <ac:chgData name="Tracy F. Cramer" userId="49b32621-e6e7-42ff-bd47-efaf5e1edc3f" providerId="ADAL" clId="{6609AB6E-7EA3-458E-844D-319E594B37ED}" dt="2020-12-22T01:03:05.855" v="757" actId="6549"/>
          <ac:spMkLst>
            <pc:docMk/>
            <pc:sldMk cId="2318778117" sldId="332"/>
            <ac:spMk id="3" creationId="{97552C75-C20C-47D2-AE0A-C9FCE1B3538D}"/>
          </ac:spMkLst>
        </pc:spChg>
      </pc:sldChg>
      <pc:sldChg chg="ord">
        <pc:chgData name="Tracy F. Cramer" userId="49b32621-e6e7-42ff-bd47-efaf5e1edc3f" providerId="ADAL" clId="{6609AB6E-7EA3-458E-844D-319E594B37ED}" dt="2020-12-22T01:14:37.125" v="948"/>
        <pc:sldMkLst>
          <pc:docMk/>
          <pc:sldMk cId="1203515372" sldId="333"/>
        </pc:sldMkLst>
      </pc:sldChg>
      <pc:sldChg chg="modSp mod ord">
        <pc:chgData name="Tracy F. Cramer" userId="49b32621-e6e7-42ff-bd47-efaf5e1edc3f" providerId="ADAL" clId="{6609AB6E-7EA3-458E-844D-319E594B37ED}" dt="2020-12-22T01:11:45.926" v="937" actId="6549"/>
        <pc:sldMkLst>
          <pc:docMk/>
          <pc:sldMk cId="1125131173" sldId="334"/>
        </pc:sldMkLst>
        <pc:spChg chg="mod">
          <ac:chgData name="Tracy F. Cramer" userId="49b32621-e6e7-42ff-bd47-efaf5e1edc3f" providerId="ADAL" clId="{6609AB6E-7EA3-458E-844D-319E594B37ED}" dt="2020-12-22T01:11:45.926" v="937" actId="6549"/>
          <ac:spMkLst>
            <pc:docMk/>
            <pc:sldMk cId="1125131173" sldId="334"/>
            <ac:spMk id="2" creationId="{3F923E2F-5F57-494F-94C1-EA2E9A4F9AF7}"/>
          </ac:spMkLst>
        </pc:spChg>
      </pc:sldChg>
      <pc:sldChg chg="modSp mod ord">
        <pc:chgData name="Tracy F. Cramer" userId="49b32621-e6e7-42ff-bd47-efaf5e1edc3f" providerId="ADAL" clId="{6609AB6E-7EA3-458E-844D-319E594B37ED}" dt="2020-12-22T17:38:04.468" v="1533" actId="20577"/>
        <pc:sldMkLst>
          <pc:docMk/>
          <pc:sldMk cId="1641596885" sldId="335"/>
        </pc:sldMkLst>
        <pc:spChg chg="mod">
          <ac:chgData name="Tracy F. Cramer" userId="49b32621-e6e7-42ff-bd47-efaf5e1edc3f" providerId="ADAL" clId="{6609AB6E-7EA3-458E-844D-319E594B37ED}" dt="2020-12-22T17:38:04.468" v="1533" actId="20577"/>
          <ac:spMkLst>
            <pc:docMk/>
            <pc:sldMk cId="1641596885" sldId="335"/>
            <ac:spMk id="3" creationId="{97552C75-C20C-47D2-AE0A-C9FCE1B3538D}"/>
          </ac:spMkLst>
        </pc:spChg>
      </pc:sldChg>
      <pc:sldChg chg="modSp mod">
        <pc:chgData name="Tracy F. Cramer" userId="49b32621-e6e7-42ff-bd47-efaf5e1edc3f" providerId="ADAL" clId="{6609AB6E-7EA3-458E-844D-319E594B37ED}" dt="2020-12-22T17:10:54.521" v="1457" actId="20577"/>
        <pc:sldMkLst>
          <pc:docMk/>
          <pc:sldMk cId="1057779920" sldId="340"/>
        </pc:sldMkLst>
        <pc:spChg chg="mod">
          <ac:chgData name="Tracy F. Cramer" userId="49b32621-e6e7-42ff-bd47-efaf5e1edc3f" providerId="ADAL" clId="{6609AB6E-7EA3-458E-844D-319E594B37ED}" dt="2020-12-21T19:23:03.811" v="50"/>
          <ac:spMkLst>
            <pc:docMk/>
            <pc:sldMk cId="1057779920" sldId="340"/>
            <ac:spMk id="2" creationId="{B2812C20-BAED-4BFA-8E4D-D7086AFC5C51}"/>
          </ac:spMkLst>
        </pc:spChg>
        <pc:spChg chg="mod">
          <ac:chgData name="Tracy F. Cramer" userId="49b32621-e6e7-42ff-bd47-efaf5e1edc3f" providerId="ADAL" clId="{6609AB6E-7EA3-458E-844D-319E594B37ED}" dt="2020-12-22T17:10:54.521" v="1457" actId="20577"/>
          <ac:spMkLst>
            <pc:docMk/>
            <pc:sldMk cId="1057779920" sldId="340"/>
            <ac:spMk id="3" creationId="{C32F1C1C-F946-4204-AB32-5F3A3E9FDA50}"/>
          </ac:spMkLst>
        </pc:spChg>
      </pc:sldChg>
      <pc:sldChg chg="modSp mod">
        <pc:chgData name="Tracy F. Cramer" userId="49b32621-e6e7-42ff-bd47-efaf5e1edc3f" providerId="ADAL" clId="{6609AB6E-7EA3-458E-844D-319E594B37ED}" dt="2020-12-22T01:54:23.003" v="1435" actId="20577"/>
        <pc:sldMkLst>
          <pc:docMk/>
          <pc:sldMk cId="2805107887" sldId="349"/>
        </pc:sldMkLst>
        <pc:spChg chg="mod">
          <ac:chgData name="Tracy F. Cramer" userId="49b32621-e6e7-42ff-bd47-efaf5e1edc3f" providerId="ADAL" clId="{6609AB6E-7EA3-458E-844D-319E594B37ED}" dt="2020-12-22T01:54:23.003" v="1435" actId="20577"/>
          <ac:spMkLst>
            <pc:docMk/>
            <pc:sldMk cId="2805107887" sldId="349"/>
            <ac:spMk id="2" creationId="{B2812C20-BAED-4BFA-8E4D-D7086AFC5C51}"/>
          </ac:spMkLst>
        </pc:spChg>
      </pc:sldChg>
      <pc:sldChg chg="modSp del mod ord">
        <pc:chgData name="Tracy F. Cramer" userId="49b32621-e6e7-42ff-bd47-efaf5e1edc3f" providerId="ADAL" clId="{6609AB6E-7EA3-458E-844D-319E594B37ED}" dt="2020-12-22T17:23:24.968" v="1513" actId="2696"/>
        <pc:sldMkLst>
          <pc:docMk/>
          <pc:sldMk cId="2176435556" sldId="351"/>
        </pc:sldMkLst>
        <pc:spChg chg="mod">
          <ac:chgData name="Tracy F. Cramer" userId="49b32621-e6e7-42ff-bd47-efaf5e1edc3f" providerId="ADAL" clId="{6609AB6E-7EA3-458E-844D-319E594B37ED}" dt="2020-12-22T01:55:29.512" v="1449" actId="255"/>
          <ac:spMkLst>
            <pc:docMk/>
            <pc:sldMk cId="2176435556" sldId="351"/>
            <ac:spMk id="2" creationId="{3F923E2F-5F57-494F-94C1-EA2E9A4F9AF7}"/>
          </ac:spMkLst>
        </pc:spChg>
        <pc:spChg chg="mod">
          <ac:chgData name="Tracy F. Cramer" userId="49b32621-e6e7-42ff-bd47-efaf5e1edc3f" providerId="ADAL" clId="{6609AB6E-7EA3-458E-844D-319E594B37ED}" dt="2020-12-21T20:42:00.765" v="573" actId="20577"/>
          <ac:spMkLst>
            <pc:docMk/>
            <pc:sldMk cId="2176435556" sldId="351"/>
            <ac:spMk id="3" creationId="{97552C75-C20C-47D2-AE0A-C9FCE1B3538D}"/>
          </ac:spMkLst>
        </pc:spChg>
      </pc:sldChg>
      <pc:sldChg chg="ord">
        <pc:chgData name="Tracy F. Cramer" userId="49b32621-e6e7-42ff-bd47-efaf5e1edc3f" providerId="ADAL" clId="{6609AB6E-7EA3-458E-844D-319E594B37ED}" dt="2020-12-21T20:43:32.573" v="579"/>
        <pc:sldMkLst>
          <pc:docMk/>
          <pc:sldMk cId="4293964334" sldId="352"/>
        </pc:sldMkLst>
      </pc:sldChg>
      <pc:sldChg chg="addSp delSp modSp mod">
        <pc:chgData name="Tracy F. Cramer" userId="49b32621-e6e7-42ff-bd47-efaf5e1edc3f" providerId="ADAL" clId="{6609AB6E-7EA3-458E-844D-319E594B37ED}" dt="2020-12-21T19:53:07.545" v="369" actId="21"/>
        <pc:sldMkLst>
          <pc:docMk/>
          <pc:sldMk cId="2981198805" sldId="353"/>
        </pc:sldMkLst>
        <pc:spChg chg="mod">
          <ac:chgData name="Tracy F. Cramer" userId="49b32621-e6e7-42ff-bd47-efaf5e1edc3f" providerId="ADAL" clId="{6609AB6E-7EA3-458E-844D-319E594B37ED}" dt="2020-12-21T19:52:32.552" v="359" actId="6549"/>
          <ac:spMkLst>
            <pc:docMk/>
            <pc:sldMk cId="2981198805" sldId="353"/>
            <ac:spMk id="2" creationId="{8B0A20C3-6A1C-4115-A272-19A9A1CB75E7}"/>
          </ac:spMkLst>
        </pc:spChg>
        <pc:spChg chg="del mod">
          <ac:chgData name="Tracy F. Cramer" userId="49b32621-e6e7-42ff-bd47-efaf5e1edc3f" providerId="ADAL" clId="{6609AB6E-7EA3-458E-844D-319E594B37ED}" dt="2020-12-21T19:53:07.545" v="369" actId="21"/>
          <ac:spMkLst>
            <pc:docMk/>
            <pc:sldMk cId="2981198805" sldId="353"/>
            <ac:spMk id="3" creationId="{83102CB2-BD0B-4E58-ABE3-1F204C942644}"/>
          </ac:spMkLst>
        </pc:spChg>
        <pc:spChg chg="mod">
          <ac:chgData name="Tracy F. Cramer" userId="49b32621-e6e7-42ff-bd47-efaf5e1edc3f" providerId="ADAL" clId="{6609AB6E-7EA3-458E-844D-319E594B37ED}" dt="2020-12-21T19:52:46.626" v="364" actId="6549"/>
          <ac:spMkLst>
            <pc:docMk/>
            <pc:sldMk cId="2981198805" sldId="353"/>
            <ac:spMk id="6" creationId="{63BDCBD2-44C3-4908-98BB-4FA73DABF59B}"/>
          </ac:spMkLst>
        </pc:spChg>
        <pc:spChg chg="del mod">
          <ac:chgData name="Tracy F. Cramer" userId="49b32621-e6e7-42ff-bd47-efaf5e1edc3f" providerId="ADAL" clId="{6609AB6E-7EA3-458E-844D-319E594B37ED}" dt="2020-12-21T19:52:59.582" v="368"/>
          <ac:spMkLst>
            <pc:docMk/>
            <pc:sldMk cId="2981198805" sldId="353"/>
            <ac:spMk id="7" creationId="{B71B49C9-DF84-4B68-8FF2-078F1CAD954C}"/>
          </ac:spMkLst>
        </pc:spChg>
        <pc:picChg chg="add del mod">
          <ac:chgData name="Tracy F. Cramer" userId="49b32621-e6e7-42ff-bd47-efaf5e1edc3f" providerId="ADAL" clId="{6609AB6E-7EA3-458E-844D-319E594B37ED}" dt="2020-12-21T19:52:24.461" v="357" actId="478"/>
          <ac:picMkLst>
            <pc:docMk/>
            <pc:sldMk cId="2981198805" sldId="353"/>
            <ac:picMk id="5" creationId="{2D363A24-6918-43E0-9F40-2458A54FC440}"/>
          </ac:picMkLst>
        </pc:picChg>
        <pc:picChg chg="add mod">
          <ac:chgData name="Tracy F. Cramer" userId="49b32621-e6e7-42ff-bd47-efaf5e1edc3f" providerId="ADAL" clId="{6609AB6E-7EA3-458E-844D-319E594B37ED}" dt="2020-12-21T19:52:58.557" v="366" actId="1076"/>
          <ac:picMkLst>
            <pc:docMk/>
            <pc:sldMk cId="2981198805" sldId="353"/>
            <ac:picMk id="8" creationId="{BA19195B-9574-4339-B594-19443BF0C968}"/>
          </ac:picMkLst>
        </pc:picChg>
        <pc:picChg chg="del">
          <ac:chgData name="Tracy F. Cramer" userId="49b32621-e6e7-42ff-bd47-efaf5e1edc3f" providerId="ADAL" clId="{6609AB6E-7EA3-458E-844D-319E594B37ED}" dt="2020-12-21T19:51:43.226" v="353" actId="21"/>
          <ac:picMkLst>
            <pc:docMk/>
            <pc:sldMk cId="2981198805" sldId="353"/>
            <ac:picMk id="9" creationId="{9BCC9522-C956-42D1-87DE-06F914B04184}"/>
          </ac:picMkLst>
        </pc:picChg>
      </pc:sldChg>
      <pc:sldChg chg="del ord">
        <pc:chgData name="Tracy F. Cramer" userId="49b32621-e6e7-42ff-bd47-efaf5e1edc3f" providerId="ADAL" clId="{6609AB6E-7EA3-458E-844D-319E594B37ED}" dt="2020-12-22T01:50:12.534" v="1428" actId="2696"/>
        <pc:sldMkLst>
          <pc:docMk/>
          <pc:sldMk cId="2354813161" sldId="367"/>
        </pc:sldMkLst>
      </pc:sldChg>
      <pc:sldChg chg="modSp mod ord">
        <pc:chgData name="Tracy F. Cramer" userId="49b32621-e6e7-42ff-bd47-efaf5e1edc3f" providerId="ADAL" clId="{6609AB6E-7EA3-458E-844D-319E594B37ED}" dt="2020-12-22T01:49:55.162" v="1427" actId="20577"/>
        <pc:sldMkLst>
          <pc:docMk/>
          <pc:sldMk cId="2337379833" sldId="368"/>
        </pc:sldMkLst>
        <pc:spChg chg="mod">
          <ac:chgData name="Tracy F. Cramer" userId="49b32621-e6e7-42ff-bd47-efaf5e1edc3f" providerId="ADAL" clId="{6609AB6E-7EA3-458E-844D-319E594B37ED}" dt="2020-12-22T01:48:12.488" v="1380"/>
          <ac:spMkLst>
            <pc:docMk/>
            <pc:sldMk cId="2337379833" sldId="368"/>
            <ac:spMk id="2" creationId="{3F923E2F-5F57-494F-94C1-EA2E9A4F9AF7}"/>
          </ac:spMkLst>
        </pc:spChg>
        <pc:spChg chg="mod">
          <ac:chgData name="Tracy F. Cramer" userId="49b32621-e6e7-42ff-bd47-efaf5e1edc3f" providerId="ADAL" clId="{6609AB6E-7EA3-458E-844D-319E594B37ED}" dt="2020-12-22T01:49:55.162" v="1427" actId="20577"/>
          <ac:spMkLst>
            <pc:docMk/>
            <pc:sldMk cId="2337379833" sldId="368"/>
            <ac:spMk id="3" creationId="{97552C75-C20C-47D2-AE0A-C9FCE1B3538D}"/>
          </ac:spMkLst>
        </pc:spChg>
      </pc:sldChg>
      <pc:sldChg chg="del">
        <pc:chgData name="Tracy F. Cramer" userId="49b32621-e6e7-42ff-bd47-efaf5e1edc3f" providerId="ADAL" clId="{6609AB6E-7EA3-458E-844D-319E594B37ED}" dt="2020-12-22T01:53:18.587" v="1430" actId="2696"/>
        <pc:sldMkLst>
          <pc:docMk/>
          <pc:sldMk cId="2694347981" sldId="373"/>
        </pc:sldMkLst>
      </pc:sldChg>
      <pc:sldChg chg="modSp add mod">
        <pc:chgData name="Tracy F. Cramer" userId="49b32621-e6e7-42ff-bd47-efaf5e1edc3f" providerId="ADAL" clId="{6609AB6E-7EA3-458E-844D-319E594B37ED}" dt="2020-12-22T17:11:34.807" v="1470" actId="20577"/>
        <pc:sldMkLst>
          <pc:docMk/>
          <pc:sldMk cId="411366628" sldId="374"/>
        </pc:sldMkLst>
        <pc:spChg chg="mod">
          <ac:chgData name="Tracy F. Cramer" userId="49b32621-e6e7-42ff-bd47-efaf5e1edc3f" providerId="ADAL" clId="{6609AB6E-7EA3-458E-844D-319E594B37ED}" dt="2020-12-21T19:39:41.134" v="323" actId="255"/>
          <ac:spMkLst>
            <pc:docMk/>
            <pc:sldMk cId="411366628" sldId="374"/>
            <ac:spMk id="2" creationId="{B2812C20-BAED-4BFA-8E4D-D7086AFC5C51}"/>
          </ac:spMkLst>
        </pc:spChg>
        <pc:spChg chg="mod">
          <ac:chgData name="Tracy F. Cramer" userId="49b32621-e6e7-42ff-bd47-efaf5e1edc3f" providerId="ADAL" clId="{6609AB6E-7EA3-458E-844D-319E594B37ED}" dt="2020-12-22T17:11:34.807" v="1470" actId="20577"/>
          <ac:spMkLst>
            <pc:docMk/>
            <pc:sldMk cId="411366628" sldId="374"/>
            <ac:spMk id="3" creationId="{C32F1C1C-F946-4204-AB32-5F3A3E9FDA50}"/>
          </ac:spMkLst>
        </pc:spChg>
      </pc:sldChg>
      <pc:sldChg chg="modSp add mod">
        <pc:chgData name="Tracy F. Cramer" userId="49b32621-e6e7-42ff-bd47-efaf5e1edc3f" providerId="ADAL" clId="{6609AB6E-7EA3-458E-844D-319E594B37ED}" dt="2020-12-21T19:50:20.764" v="352" actId="14100"/>
        <pc:sldMkLst>
          <pc:docMk/>
          <pc:sldMk cId="592198920" sldId="375"/>
        </pc:sldMkLst>
        <pc:spChg chg="mod">
          <ac:chgData name="Tracy F. Cramer" userId="49b32621-e6e7-42ff-bd47-efaf5e1edc3f" providerId="ADAL" clId="{6609AB6E-7EA3-458E-844D-319E594B37ED}" dt="2020-12-21T19:48:40.325" v="343" actId="14100"/>
          <ac:spMkLst>
            <pc:docMk/>
            <pc:sldMk cId="592198920" sldId="375"/>
            <ac:spMk id="2" creationId="{B2812C20-BAED-4BFA-8E4D-D7086AFC5C51}"/>
          </ac:spMkLst>
        </pc:spChg>
        <pc:spChg chg="mod">
          <ac:chgData name="Tracy F. Cramer" userId="49b32621-e6e7-42ff-bd47-efaf5e1edc3f" providerId="ADAL" clId="{6609AB6E-7EA3-458E-844D-319E594B37ED}" dt="2020-12-21T19:50:20.764" v="352" actId="14100"/>
          <ac:spMkLst>
            <pc:docMk/>
            <pc:sldMk cId="592198920" sldId="375"/>
            <ac:spMk id="3" creationId="{C32F1C1C-F946-4204-AB32-5F3A3E9FDA50}"/>
          </ac:spMkLst>
        </pc:spChg>
      </pc:sldChg>
      <pc:sldChg chg="modSp add mod ord">
        <pc:chgData name="Tracy F. Cramer" userId="49b32621-e6e7-42ff-bd47-efaf5e1edc3f" providerId="ADAL" clId="{6609AB6E-7EA3-458E-844D-319E594B37ED}" dt="2020-12-22T17:17:53.245" v="1508" actId="20577"/>
        <pc:sldMkLst>
          <pc:docMk/>
          <pc:sldMk cId="195858857" sldId="376"/>
        </pc:sldMkLst>
        <pc:spChg chg="mod">
          <ac:chgData name="Tracy F. Cramer" userId="49b32621-e6e7-42ff-bd47-efaf5e1edc3f" providerId="ADAL" clId="{6609AB6E-7EA3-458E-844D-319E594B37ED}" dt="2020-12-21T19:58:58.102" v="395" actId="6549"/>
          <ac:spMkLst>
            <pc:docMk/>
            <pc:sldMk cId="195858857" sldId="376"/>
            <ac:spMk id="2" creationId="{B2812C20-BAED-4BFA-8E4D-D7086AFC5C51}"/>
          </ac:spMkLst>
        </pc:spChg>
        <pc:spChg chg="mod">
          <ac:chgData name="Tracy F. Cramer" userId="49b32621-e6e7-42ff-bd47-efaf5e1edc3f" providerId="ADAL" clId="{6609AB6E-7EA3-458E-844D-319E594B37ED}" dt="2020-12-22T17:17:53.245" v="1508" actId="20577"/>
          <ac:spMkLst>
            <pc:docMk/>
            <pc:sldMk cId="195858857" sldId="376"/>
            <ac:spMk id="3" creationId="{C32F1C1C-F946-4204-AB32-5F3A3E9FDA50}"/>
          </ac:spMkLst>
        </pc:spChg>
      </pc:sldChg>
      <pc:sldChg chg="modSp add mod">
        <pc:chgData name="Tracy F. Cramer" userId="49b32621-e6e7-42ff-bd47-efaf5e1edc3f" providerId="ADAL" clId="{6609AB6E-7EA3-458E-844D-319E594B37ED}" dt="2020-12-21T20:19:56.547" v="457" actId="20577"/>
        <pc:sldMkLst>
          <pc:docMk/>
          <pc:sldMk cId="3461884713" sldId="377"/>
        </pc:sldMkLst>
        <pc:spChg chg="mod">
          <ac:chgData name="Tracy F. Cramer" userId="49b32621-e6e7-42ff-bd47-efaf5e1edc3f" providerId="ADAL" clId="{6609AB6E-7EA3-458E-844D-319E594B37ED}" dt="2020-12-21T20:03:26.095" v="442" actId="14100"/>
          <ac:spMkLst>
            <pc:docMk/>
            <pc:sldMk cId="3461884713" sldId="377"/>
            <ac:spMk id="2" creationId="{8D86EEC2-637B-49FD-8F65-D4F8F214B9CF}"/>
          </ac:spMkLst>
        </pc:spChg>
        <pc:graphicFrameChg chg="mod modGraphic">
          <ac:chgData name="Tracy F. Cramer" userId="49b32621-e6e7-42ff-bd47-efaf5e1edc3f" providerId="ADAL" clId="{6609AB6E-7EA3-458E-844D-319E594B37ED}" dt="2020-12-21T20:19:56.547" v="457" actId="20577"/>
          <ac:graphicFrameMkLst>
            <pc:docMk/>
            <pc:sldMk cId="3461884713" sldId="377"/>
            <ac:graphicFrameMk id="5" creationId="{43C81AF5-38A4-4CBC-BA37-45F84D12DD0C}"/>
          </ac:graphicFrameMkLst>
        </pc:graphicFrameChg>
      </pc:sldChg>
      <pc:sldChg chg="modSp add mod ord">
        <pc:chgData name="Tracy F. Cramer" userId="49b32621-e6e7-42ff-bd47-efaf5e1edc3f" providerId="ADAL" clId="{6609AB6E-7EA3-458E-844D-319E594B37ED}" dt="2020-12-22T17:21:05.838" v="1512" actId="20577"/>
        <pc:sldMkLst>
          <pc:docMk/>
          <pc:sldMk cId="4124557985" sldId="378"/>
        </pc:sldMkLst>
        <pc:spChg chg="mod">
          <ac:chgData name="Tracy F. Cramer" userId="49b32621-e6e7-42ff-bd47-efaf5e1edc3f" providerId="ADAL" clId="{6609AB6E-7EA3-458E-844D-319E594B37ED}" dt="2020-12-21T20:32:18.435" v="495" actId="120"/>
          <ac:spMkLst>
            <pc:docMk/>
            <pc:sldMk cId="4124557985" sldId="378"/>
            <ac:spMk id="2" creationId="{B2812C20-BAED-4BFA-8E4D-D7086AFC5C51}"/>
          </ac:spMkLst>
        </pc:spChg>
        <pc:spChg chg="mod">
          <ac:chgData name="Tracy F. Cramer" userId="49b32621-e6e7-42ff-bd47-efaf5e1edc3f" providerId="ADAL" clId="{6609AB6E-7EA3-458E-844D-319E594B37ED}" dt="2020-12-22T17:21:05.838" v="1512" actId="20577"/>
          <ac:spMkLst>
            <pc:docMk/>
            <pc:sldMk cId="4124557985" sldId="378"/>
            <ac:spMk id="3" creationId="{C32F1C1C-F946-4204-AB32-5F3A3E9FDA50}"/>
          </ac:spMkLst>
        </pc:spChg>
      </pc:sldChg>
      <pc:sldChg chg="modSp add mod">
        <pc:chgData name="Tracy F. Cramer" userId="49b32621-e6e7-42ff-bd47-efaf5e1edc3f" providerId="ADAL" clId="{6609AB6E-7EA3-458E-844D-319E594B37ED}" dt="2020-12-22T18:21:11.557" v="1604" actId="6549"/>
        <pc:sldMkLst>
          <pc:docMk/>
          <pc:sldMk cId="3318467070" sldId="379"/>
        </pc:sldMkLst>
        <pc:spChg chg="mod">
          <ac:chgData name="Tracy F. Cramer" userId="49b32621-e6e7-42ff-bd47-efaf5e1edc3f" providerId="ADAL" clId="{6609AB6E-7EA3-458E-844D-319E594B37ED}" dt="2020-12-22T00:53:49.491" v="657"/>
          <ac:spMkLst>
            <pc:docMk/>
            <pc:sldMk cId="3318467070" sldId="379"/>
            <ac:spMk id="2" creationId="{8B48A693-BBE9-403B-A9ED-F10D7B24970D}"/>
          </ac:spMkLst>
        </pc:spChg>
        <pc:spChg chg="mod">
          <ac:chgData name="Tracy F. Cramer" userId="49b32621-e6e7-42ff-bd47-efaf5e1edc3f" providerId="ADAL" clId="{6609AB6E-7EA3-458E-844D-319E594B37ED}" dt="2020-12-22T18:21:11.557" v="1604" actId="6549"/>
          <ac:spMkLst>
            <pc:docMk/>
            <pc:sldMk cId="3318467070" sldId="379"/>
            <ac:spMk id="3" creationId="{345159CB-B217-450C-8A2D-C40729752807}"/>
          </ac:spMkLst>
        </pc:spChg>
      </pc:sldChg>
      <pc:sldChg chg="modSp add mod ord">
        <pc:chgData name="Tracy F. Cramer" userId="49b32621-e6e7-42ff-bd47-efaf5e1edc3f" providerId="ADAL" clId="{6609AB6E-7EA3-458E-844D-319E594B37ED}" dt="2020-12-22T01:01:54.515" v="720" actId="20577"/>
        <pc:sldMkLst>
          <pc:docMk/>
          <pc:sldMk cId="3909358881" sldId="380"/>
        </pc:sldMkLst>
        <pc:spChg chg="mod">
          <ac:chgData name="Tracy F. Cramer" userId="49b32621-e6e7-42ff-bd47-efaf5e1edc3f" providerId="ADAL" clId="{6609AB6E-7EA3-458E-844D-319E594B37ED}" dt="2020-12-22T01:00:52.154" v="709" actId="6549"/>
          <ac:spMkLst>
            <pc:docMk/>
            <pc:sldMk cId="3909358881" sldId="380"/>
            <ac:spMk id="2" creationId="{B2812C20-BAED-4BFA-8E4D-D7086AFC5C51}"/>
          </ac:spMkLst>
        </pc:spChg>
        <pc:spChg chg="mod">
          <ac:chgData name="Tracy F. Cramer" userId="49b32621-e6e7-42ff-bd47-efaf5e1edc3f" providerId="ADAL" clId="{6609AB6E-7EA3-458E-844D-319E594B37ED}" dt="2020-12-22T01:01:54.515" v="720" actId="20577"/>
          <ac:spMkLst>
            <pc:docMk/>
            <pc:sldMk cId="3909358881" sldId="380"/>
            <ac:spMk id="3" creationId="{C32F1C1C-F946-4204-AB32-5F3A3E9FDA50}"/>
          </ac:spMkLst>
        </pc:spChg>
      </pc:sldChg>
      <pc:sldChg chg="modSp add mod ord">
        <pc:chgData name="Tracy F. Cramer" userId="49b32621-e6e7-42ff-bd47-efaf5e1edc3f" providerId="ADAL" clId="{6609AB6E-7EA3-458E-844D-319E594B37ED}" dt="2020-12-22T17:32:00.444" v="1519" actId="6549"/>
        <pc:sldMkLst>
          <pc:docMk/>
          <pc:sldMk cId="3333808026" sldId="381"/>
        </pc:sldMkLst>
        <pc:spChg chg="mod">
          <ac:chgData name="Tracy F. Cramer" userId="49b32621-e6e7-42ff-bd47-efaf5e1edc3f" providerId="ADAL" clId="{6609AB6E-7EA3-458E-844D-319E594B37ED}" dt="2020-12-22T17:31:39.102" v="1514" actId="14100"/>
          <ac:spMkLst>
            <pc:docMk/>
            <pc:sldMk cId="3333808026" sldId="381"/>
            <ac:spMk id="2" creationId="{B2812C20-BAED-4BFA-8E4D-D7086AFC5C51}"/>
          </ac:spMkLst>
        </pc:spChg>
        <pc:spChg chg="mod">
          <ac:chgData name="Tracy F. Cramer" userId="49b32621-e6e7-42ff-bd47-efaf5e1edc3f" providerId="ADAL" clId="{6609AB6E-7EA3-458E-844D-319E594B37ED}" dt="2020-12-22T17:32:00.444" v="1519" actId="6549"/>
          <ac:spMkLst>
            <pc:docMk/>
            <pc:sldMk cId="3333808026" sldId="381"/>
            <ac:spMk id="3" creationId="{C32F1C1C-F946-4204-AB32-5F3A3E9FDA50}"/>
          </ac:spMkLst>
        </pc:spChg>
      </pc:sldChg>
      <pc:sldChg chg="modSp add mod ord">
        <pc:chgData name="Tracy F. Cramer" userId="49b32621-e6e7-42ff-bd47-efaf5e1edc3f" providerId="ADAL" clId="{6609AB6E-7EA3-458E-844D-319E594B37ED}" dt="2020-12-22T17:35:08.732" v="1529" actId="313"/>
        <pc:sldMkLst>
          <pc:docMk/>
          <pc:sldMk cId="3071878883" sldId="382"/>
        </pc:sldMkLst>
        <pc:spChg chg="mod">
          <ac:chgData name="Tracy F. Cramer" userId="49b32621-e6e7-42ff-bd47-efaf5e1edc3f" providerId="ADAL" clId="{6609AB6E-7EA3-458E-844D-319E594B37ED}" dt="2020-12-22T01:13:05.660" v="944" actId="6549"/>
          <ac:spMkLst>
            <pc:docMk/>
            <pc:sldMk cId="3071878883" sldId="382"/>
            <ac:spMk id="2" creationId="{8B48A693-BBE9-403B-A9ED-F10D7B24970D}"/>
          </ac:spMkLst>
        </pc:spChg>
        <pc:spChg chg="mod">
          <ac:chgData name="Tracy F. Cramer" userId="49b32621-e6e7-42ff-bd47-efaf5e1edc3f" providerId="ADAL" clId="{6609AB6E-7EA3-458E-844D-319E594B37ED}" dt="2020-12-22T17:35:08.732" v="1529" actId="313"/>
          <ac:spMkLst>
            <pc:docMk/>
            <pc:sldMk cId="3071878883" sldId="382"/>
            <ac:spMk id="3" creationId="{345159CB-B217-450C-8A2D-C40729752807}"/>
          </ac:spMkLst>
        </pc:spChg>
      </pc:sldChg>
      <pc:sldChg chg="modSp add mod ord">
        <pc:chgData name="Tracy F. Cramer" userId="49b32621-e6e7-42ff-bd47-efaf5e1edc3f" providerId="ADAL" clId="{6609AB6E-7EA3-458E-844D-319E594B37ED}" dt="2020-12-22T01:17:07.234" v="989"/>
        <pc:sldMkLst>
          <pc:docMk/>
          <pc:sldMk cId="1840136509" sldId="383"/>
        </pc:sldMkLst>
        <pc:spChg chg="mod">
          <ac:chgData name="Tracy F. Cramer" userId="49b32621-e6e7-42ff-bd47-efaf5e1edc3f" providerId="ADAL" clId="{6609AB6E-7EA3-458E-844D-319E594B37ED}" dt="2020-12-22T01:17:07.234" v="989"/>
          <ac:spMkLst>
            <pc:docMk/>
            <pc:sldMk cId="1840136509" sldId="383"/>
            <ac:spMk id="2" creationId="{B2812C20-BAED-4BFA-8E4D-D7086AFC5C51}"/>
          </ac:spMkLst>
        </pc:spChg>
      </pc:sldChg>
      <pc:sldChg chg="modSp add mod ord">
        <pc:chgData name="Tracy F. Cramer" userId="49b32621-e6e7-42ff-bd47-efaf5e1edc3f" providerId="ADAL" clId="{6609AB6E-7EA3-458E-844D-319E594B37ED}" dt="2020-12-22T17:38:45.043" v="1537" actId="6549"/>
        <pc:sldMkLst>
          <pc:docMk/>
          <pc:sldMk cId="2535877940" sldId="384"/>
        </pc:sldMkLst>
        <pc:spChg chg="mod">
          <ac:chgData name="Tracy F. Cramer" userId="49b32621-e6e7-42ff-bd47-efaf5e1edc3f" providerId="ADAL" clId="{6609AB6E-7EA3-458E-844D-319E594B37ED}" dt="2020-12-22T01:22:48.407" v="996" actId="255"/>
          <ac:spMkLst>
            <pc:docMk/>
            <pc:sldMk cId="2535877940" sldId="384"/>
            <ac:spMk id="2" creationId="{4DF629F4-8388-4FFA-A520-6A663D274C8B}"/>
          </ac:spMkLst>
        </pc:spChg>
        <pc:spChg chg="mod">
          <ac:chgData name="Tracy F. Cramer" userId="49b32621-e6e7-42ff-bd47-efaf5e1edc3f" providerId="ADAL" clId="{6609AB6E-7EA3-458E-844D-319E594B37ED}" dt="2020-12-22T17:38:45.043" v="1537" actId="6549"/>
          <ac:spMkLst>
            <pc:docMk/>
            <pc:sldMk cId="2535877940" sldId="384"/>
            <ac:spMk id="3" creationId="{17E12633-553A-4BD2-A427-CC5F86E97921}"/>
          </ac:spMkLst>
        </pc:spChg>
      </pc:sldChg>
      <pc:sldChg chg="modSp add mod ord">
        <pc:chgData name="Tracy F. Cramer" userId="49b32621-e6e7-42ff-bd47-efaf5e1edc3f" providerId="ADAL" clId="{6609AB6E-7EA3-458E-844D-319E594B37ED}" dt="2020-12-22T17:40:26.746" v="1544" actId="6549"/>
        <pc:sldMkLst>
          <pc:docMk/>
          <pc:sldMk cId="1437114975" sldId="385"/>
        </pc:sldMkLst>
        <pc:spChg chg="mod">
          <ac:chgData name="Tracy F. Cramer" userId="49b32621-e6e7-42ff-bd47-efaf5e1edc3f" providerId="ADAL" clId="{6609AB6E-7EA3-458E-844D-319E594B37ED}" dt="2020-12-22T17:40:26.746" v="1544" actId="6549"/>
          <ac:spMkLst>
            <pc:docMk/>
            <pc:sldMk cId="1437114975" sldId="385"/>
            <ac:spMk id="2" creationId="{B2812C20-BAED-4BFA-8E4D-D7086AFC5C51}"/>
          </ac:spMkLst>
        </pc:spChg>
        <pc:spChg chg="mod">
          <ac:chgData name="Tracy F. Cramer" userId="49b32621-e6e7-42ff-bd47-efaf5e1edc3f" providerId="ADAL" clId="{6609AB6E-7EA3-458E-844D-319E594B37ED}" dt="2020-12-22T17:40:20.158" v="1543" actId="20577"/>
          <ac:spMkLst>
            <pc:docMk/>
            <pc:sldMk cId="1437114975" sldId="385"/>
            <ac:spMk id="3" creationId="{C32F1C1C-F946-4204-AB32-5F3A3E9FDA50}"/>
          </ac:spMkLst>
        </pc:spChg>
      </pc:sldChg>
      <pc:sldChg chg="modSp new mod">
        <pc:chgData name="Tracy F. Cramer" userId="49b32621-e6e7-42ff-bd47-efaf5e1edc3f" providerId="ADAL" clId="{6609AB6E-7EA3-458E-844D-319E594B37ED}" dt="2020-12-22T01:37:37.718" v="1336" actId="20577"/>
        <pc:sldMkLst>
          <pc:docMk/>
          <pc:sldMk cId="1227887941" sldId="386"/>
        </pc:sldMkLst>
        <pc:spChg chg="mod">
          <ac:chgData name="Tracy F. Cramer" userId="49b32621-e6e7-42ff-bd47-efaf5e1edc3f" providerId="ADAL" clId="{6609AB6E-7EA3-458E-844D-319E594B37ED}" dt="2020-12-22T01:37:37.718" v="1336" actId="20577"/>
          <ac:spMkLst>
            <pc:docMk/>
            <pc:sldMk cId="1227887941" sldId="386"/>
            <ac:spMk id="2" creationId="{376E9832-ACD5-40AE-AA49-BA0B53381ECD}"/>
          </ac:spMkLst>
        </pc:spChg>
      </pc:sldChg>
      <pc:sldChg chg="new del">
        <pc:chgData name="Tracy F. Cramer" userId="49b32621-e6e7-42ff-bd47-efaf5e1edc3f" providerId="ADAL" clId="{6609AB6E-7EA3-458E-844D-319E594B37ED}" dt="2020-12-22T01:37:12.766" v="1328" actId="680"/>
        <pc:sldMkLst>
          <pc:docMk/>
          <pc:sldMk cId="1647248024" sldId="386"/>
        </pc:sldMkLst>
      </pc:sldChg>
      <pc:sldChg chg="modSp add mod ord">
        <pc:chgData name="Tracy F. Cramer" userId="49b32621-e6e7-42ff-bd47-efaf5e1edc3f" providerId="ADAL" clId="{6609AB6E-7EA3-458E-844D-319E594B37ED}" dt="2020-12-22T17:41:15.260" v="1579" actId="20577"/>
        <pc:sldMkLst>
          <pc:docMk/>
          <pc:sldMk cId="1437683852" sldId="387"/>
        </pc:sldMkLst>
        <pc:spChg chg="mod">
          <ac:chgData name="Tracy F. Cramer" userId="49b32621-e6e7-42ff-bd47-efaf5e1edc3f" providerId="ADAL" clId="{6609AB6E-7EA3-458E-844D-319E594B37ED}" dt="2020-12-22T01:43:27.039" v="1360" actId="6549"/>
          <ac:spMkLst>
            <pc:docMk/>
            <pc:sldMk cId="1437683852" sldId="387"/>
            <ac:spMk id="2" creationId="{B2812C20-BAED-4BFA-8E4D-D7086AFC5C51}"/>
          </ac:spMkLst>
        </pc:spChg>
        <pc:spChg chg="mod">
          <ac:chgData name="Tracy F. Cramer" userId="49b32621-e6e7-42ff-bd47-efaf5e1edc3f" providerId="ADAL" clId="{6609AB6E-7EA3-458E-844D-319E594B37ED}" dt="2020-12-22T17:41:15.260" v="1579" actId="20577"/>
          <ac:spMkLst>
            <pc:docMk/>
            <pc:sldMk cId="1437683852" sldId="387"/>
            <ac:spMk id="3" creationId="{C32F1C1C-F946-4204-AB32-5F3A3E9FDA5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07-09T13:40:14.849" idx="2">
    <p:pos x="7680" y="1122"/>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30T14:26:54.318"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B9B073-DD0B-4A9E-8EE7-221B03C55830}"/>
              </a:ext>
            </a:extLst>
          </p:cNvPr>
          <p:cNvSpPr>
            <a:spLocks noGrp="1"/>
          </p:cNvSpPr>
          <p:nvPr>
            <p:ph type="hdr" sz="quarter"/>
          </p:nvPr>
        </p:nvSpPr>
        <p:spPr>
          <a:xfrm>
            <a:off x="1" y="0"/>
            <a:ext cx="3043979" cy="46671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3B1546-4D6F-4246-9896-3E5E0AFEEE13}"/>
              </a:ext>
            </a:extLst>
          </p:cNvPr>
          <p:cNvSpPr>
            <a:spLocks noGrp="1"/>
          </p:cNvSpPr>
          <p:nvPr>
            <p:ph type="dt" sz="quarter" idx="1"/>
          </p:nvPr>
        </p:nvSpPr>
        <p:spPr>
          <a:xfrm>
            <a:off x="3977531" y="0"/>
            <a:ext cx="3043979" cy="466716"/>
          </a:xfrm>
          <a:prstGeom prst="rect">
            <a:avLst/>
          </a:prstGeom>
        </p:spPr>
        <p:txBody>
          <a:bodyPr vert="horz" lIns="91440" tIns="45720" rIns="91440" bIns="45720" rtlCol="0"/>
          <a:lstStyle>
            <a:lvl1pPr algn="r">
              <a:defRPr sz="1200"/>
            </a:lvl1pPr>
          </a:lstStyle>
          <a:p>
            <a:fld id="{DDE69376-47E5-494E-A856-2E8E9547BDB7}" type="datetimeFigureOut">
              <a:rPr lang="en-US" smtClean="0"/>
              <a:t>1/25/2021</a:t>
            </a:fld>
            <a:endParaRPr lang="en-US"/>
          </a:p>
        </p:txBody>
      </p:sp>
      <p:sp>
        <p:nvSpPr>
          <p:cNvPr id="4" name="Footer Placeholder 3">
            <a:extLst>
              <a:ext uri="{FF2B5EF4-FFF2-40B4-BE49-F238E27FC236}">
                <a16:creationId xmlns:a16="http://schemas.microsoft.com/office/drawing/2014/main" id="{A15FB12A-2160-4EF0-AA9D-C3F22F1009D4}"/>
              </a:ext>
            </a:extLst>
          </p:cNvPr>
          <p:cNvSpPr>
            <a:spLocks noGrp="1"/>
          </p:cNvSpPr>
          <p:nvPr>
            <p:ph type="ftr" sz="quarter" idx="2"/>
          </p:nvPr>
        </p:nvSpPr>
        <p:spPr>
          <a:xfrm>
            <a:off x="1" y="8842384"/>
            <a:ext cx="3043979" cy="4667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5A81AC-23DE-4F4B-8460-109D81DCE039}"/>
              </a:ext>
            </a:extLst>
          </p:cNvPr>
          <p:cNvSpPr>
            <a:spLocks noGrp="1"/>
          </p:cNvSpPr>
          <p:nvPr>
            <p:ph type="sldNum" sz="quarter" idx="3"/>
          </p:nvPr>
        </p:nvSpPr>
        <p:spPr>
          <a:xfrm>
            <a:off x="3977531" y="8842384"/>
            <a:ext cx="3043979" cy="466716"/>
          </a:xfrm>
          <a:prstGeom prst="rect">
            <a:avLst/>
          </a:prstGeom>
        </p:spPr>
        <p:txBody>
          <a:bodyPr vert="horz" lIns="91440" tIns="45720" rIns="91440" bIns="45720" rtlCol="0" anchor="b"/>
          <a:lstStyle>
            <a:lvl1pPr algn="r">
              <a:defRPr sz="1200"/>
            </a:lvl1pPr>
          </a:lstStyle>
          <a:p>
            <a:fld id="{69D2F8AF-FA20-4449-A0E4-9DACAED608E5}" type="slidenum">
              <a:rPr lang="en-US" smtClean="0"/>
              <a:t>‹#›</a:t>
            </a:fld>
            <a:endParaRPr lang="en-US"/>
          </a:p>
        </p:txBody>
      </p:sp>
    </p:spTree>
    <p:extLst>
      <p:ext uri="{BB962C8B-B14F-4D97-AF65-F5344CB8AC3E}">
        <p14:creationId xmlns:p14="http://schemas.microsoft.com/office/powerpoint/2010/main" val="2028617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67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7531" y="0"/>
            <a:ext cx="3043979" cy="466716"/>
          </a:xfrm>
          <a:prstGeom prst="rect">
            <a:avLst/>
          </a:prstGeom>
        </p:spPr>
        <p:txBody>
          <a:bodyPr vert="horz" lIns="91440" tIns="45720" rIns="91440" bIns="45720" rtlCol="0"/>
          <a:lstStyle>
            <a:lvl1pPr algn="r">
              <a:defRPr sz="1200"/>
            </a:lvl1pPr>
          </a:lstStyle>
          <a:p>
            <a:fld id="{564497D5-5946-4048-9D44-3D84896ADFB5}" type="datetimeFigureOut">
              <a:rPr lang="en-US" smtClean="0"/>
              <a:t>1/25/2021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2946" y="4479532"/>
            <a:ext cx="5617208" cy="366593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384"/>
            <a:ext cx="3043979" cy="4667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2384"/>
            <a:ext cx="3043979" cy="466716"/>
          </a:xfrm>
          <a:prstGeom prst="rect">
            <a:avLst/>
          </a:prstGeom>
        </p:spPr>
        <p:txBody>
          <a:bodyPr vert="horz" lIns="91440" tIns="45720" rIns="91440" bIns="45720" rtlCol="0" anchor="b"/>
          <a:lstStyle>
            <a:lvl1pPr algn="r">
              <a:defRPr sz="1200"/>
            </a:lvl1pPr>
          </a:lstStyle>
          <a:p>
            <a:fld id="{64FBF19F-4C9E-4536-ACF8-311A21A1861F}" type="slidenum">
              <a:rPr lang="en-US" smtClean="0"/>
              <a:t>‹#›</a:t>
            </a:fld>
            <a:endParaRPr lang="en-US"/>
          </a:p>
        </p:txBody>
      </p:sp>
    </p:spTree>
    <p:extLst>
      <p:ext uri="{BB962C8B-B14F-4D97-AF65-F5344CB8AC3E}">
        <p14:creationId xmlns:p14="http://schemas.microsoft.com/office/powerpoint/2010/main" val="319121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apsa-now.org/get-informed/what-is-abus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helpguide.org/articles/abuse/elder-abuse-and-neglect.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X6Jn6ag_YK4&amp;list=PLVC58i-RGDruv5IXNdRGxf4U9dD7cxUIY&amp;index=1&amp;ab_channel=SSJEOnlin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A few housekeeping items</a:t>
            </a:r>
          </a:p>
          <a:p>
            <a:r>
              <a:rPr lang="en-US" dirty="0"/>
              <a:t>	- this is a place &amp; time for us to talk about our community and the work we do together to create environments that are safe for the most vulnerable</a:t>
            </a:r>
          </a:p>
          <a:p>
            <a:r>
              <a:rPr lang="en-US" dirty="0"/>
              <a:t>	- Sometime people choose to share personal experience.  That isn’t a requirement to participate or an expectation of the training.  If you choose to share a relevant experience, please know that you do have the expectation of  respectful listening  and confidentiality.</a:t>
            </a:r>
          </a:p>
          <a:p>
            <a:r>
              <a:rPr lang="en-US" dirty="0"/>
              <a:t>	- If a virtual training, acknowledge that it’s a new experience to interact in a virtual world and encourage everyone to participate verbally and in chat and also to remind everyone to be aware that this platform may require us to be more forgiving or more persistent or bring more grace to the table.</a:t>
            </a:r>
          </a:p>
          <a:p>
            <a:endParaRPr lang="en-US" dirty="0"/>
          </a:p>
          <a:p>
            <a:r>
              <a:rPr lang="en-US" dirty="0"/>
              <a:t>Trigger Warning</a:t>
            </a:r>
          </a:p>
          <a:p>
            <a:pPr lvl="0"/>
            <a:r>
              <a:rPr lang="en-US" dirty="0"/>
              <a:t>	For some people the conversation may bring up emotions that are distressing and difficult to navigate in the moment.  If this is the case, I want you to know that you are free to choose the degree to which you wish participate in this training.  </a:t>
            </a:r>
          </a:p>
          <a:p>
            <a:pPr lvl="0"/>
            <a:r>
              <a:rPr lang="en-US" dirty="0"/>
              <a:t>At any time, you may send a private chat message to the host.  If you would like a follow up call to discuss the training one-on-one you can indicate that as well.  We trust that you know how best to care for yourself.</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a:t>
            </a:fld>
            <a:endParaRPr lang="en-US"/>
          </a:p>
        </p:txBody>
      </p:sp>
    </p:spTree>
    <p:extLst>
      <p:ext uri="{BB962C8B-B14F-4D97-AF65-F5344CB8AC3E}">
        <p14:creationId xmlns:p14="http://schemas.microsoft.com/office/powerpoint/2010/main" val="258875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some of the ways in which people are greater resourced in our society. Greater resources can be tangible and intangible.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 examples:  education, citizenship, language, finances, health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conditions can exist that limit someone’s access to resources and ability to improve their lives or achieve goals?  How does this make them more vulnerable in general?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List examples:  access to education,  poverty, mental or physical limitations.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differences in power can come from having a designated role that confers leadership/greater responsibility; from having greater resources; from filling a need for someone who is more vulnerable.  It can be conferred on someone because they have earned the trust of others and are perceived as being able to make a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Someone who is vulnerable may have fewer resources or may not have access to resources for a period.  Example:  Someone who is ill, or someone who has experienced a 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Reflect on a time when you experienced a loss.  Where you able to make your best decisions?  Did you have access to some of your resources that enable you to make the best decisions?</a:t>
            </a:r>
          </a:p>
          <a:p>
            <a:r>
              <a:rPr lang="en-US" sz="1200" dirty="0"/>
              <a:t>What are some of the ways in which you may be greater resourced than the people who serve.</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11</a:t>
            </a:fld>
            <a:endParaRPr lang="en-US"/>
          </a:p>
        </p:txBody>
      </p:sp>
    </p:spTree>
    <p:extLst>
      <p:ext uri="{BB962C8B-B14F-4D97-AF65-F5344CB8AC3E}">
        <p14:creationId xmlns:p14="http://schemas.microsoft.com/office/powerpoint/2010/main" val="272084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resources do you have access to that may not be available to the people you serve?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do the people, who rely on your ministry, or who you supervise, need from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1.  Access to resources such as food, shelter, support in finding a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2.  Connection to the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3.  Comfort, support, listening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4.  Fair treatment, access to advancement</a:t>
            </a:r>
          </a:p>
          <a:p>
            <a:endParaRPr lang="en-US" sz="1200" dirty="0"/>
          </a:p>
          <a:p>
            <a:r>
              <a:rPr lang="en-US" sz="1200" dirty="0">
                <a:solidFill>
                  <a:srgbClr val="008080"/>
                </a:solidFill>
              </a:rPr>
              <a:t>Reflect on where there may be potential for abuse in the role you have?  Or  </a:t>
            </a:r>
            <a:r>
              <a:rPr lang="en-US" sz="1200" dirty="0"/>
              <a:t>What are some of the ways that abuse of power can look like in  your ministry?</a:t>
            </a:r>
          </a:p>
          <a:p>
            <a:endParaRPr lang="en-US" sz="1200" dirty="0">
              <a:solidFill>
                <a:srgbClr val="008080"/>
              </a:solidFill>
            </a:endParaRPr>
          </a:p>
          <a:p>
            <a:r>
              <a:rPr lang="en-US" sz="1200" dirty="0"/>
              <a:t>Given that you are in a pastoral role - what are your responsibilities for protection of a person who comes to you for ministry.</a:t>
            </a:r>
          </a:p>
          <a:p>
            <a:endParaRPr lang="en-US" sz="1200" dirty="0"/>
          </a:p>
        </p:txBody>
      </p:sp>
      <p:sp>
        <p:nvSpPr>
          <p:cNvPr id="4" name="Slide Number Placeholder 3"/>
          <p:cNvSpPr>
            <a:spLocks noGrp="1"/>
          </p:cNvSpPr>
          <p:nvPr>
            <p:ph type="sldNum" sz="quarter" idx="5"/>
          </p:nvPr>
        </p:nvSpPr>
        <p:spPr/>
        <p:txBody>
          <a:bodyPr/>
          <a:lstStyle/>
          <a:p>
            <a:fld id="{64FBF19F-4C9E-4536-ACF8-311A21A1861F}" type="slidenum">
              <a:rPr lang="en-US" smtClean="0"/>
              <a:t>12</a:t>
            </a:fld>
            <a:endParaRPr lang="en-US"/>
          </a:p>
        </p:txBody>
      </p:sp>
    </p:spTree>
    <p:extLst>
      <p:ext uri="{BB962C8B-B14F-4D97-AF65-F5344CB8AC3E}">
        <p14:creationId xmlns:p14="http://schemas.microsoft.com/office/powerpoint/2010/main" val="54426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FF00FF"/>
                </a:solidFill>
                <a:effectLst/>
                <a:latin typeface="Arial" panose="020B0604020202020204" pitchFamily="34" charset="0"/>
              </a:rPr>
              <a:t>Objective #2 focuses on  Boundaries.</a:t>
            </a:r>
          </a:p>
          <a:p>
            <a:endParaRPr lang="en-US" b="0" i="0" u="none" strike="noStrike" dirty="0">
              <a:solidFill>
                <a:srgbClr val="FF00FF"/>
              </a:solidFill>
              <a:effectLst/>
              <a:latin typeface="Arial" panose="020B0604020202020204" pitchFamily="34" charset="0"/>
            </a:endParaRPr>
          </a:p>
          <a:p>
            <a:r>
              <a:rPr lang="en-US" b="0" i="0" u="none" strike="noStrike" dirty="0">
                <a:solidFill>
                  <a:srgbClr val="FF00FF"/>
                </a:solidFill>
                <a:effectLst/>
                <a:latin typeface="Arial" panose="020B0604020202020204" pitchFamily="34" charset="0"/>
              </a:rPr>
              <a:t>In this section we will talk about what boundaries look like in our roles and how they serve to create safe and healthy environments. </a:t>
            </a:r>
          </a:p>
          <a:p>
            <a:endParaRPr lang="en-US" b="0" i="0" u="none" strike="noStrike" dirty="0">
              <a:solidFill>
                <a:srgbClr val="FF00FF"/>
              </a:solidFill>
              <a:effectLst/>
              <a:latin typeface="Arial" panose="020B0604020202020204" pitchFamily="34" charset="0"/>
            </a:endParaRPr>
          </a:p>
          <a:p>
            <a:r>
              <a:rPr lang="en-US" b="0" i="0" u="none" strike="noStrike" dirty="0">
                <a:solidFill>
                  <a:srgbClr val="FF00FF"/>
                </a:solidFill>
                <a:effectLst/>
                <a:latin typeface="Arial" panose="020B0604020202020204" pitchFamily="34" charset="0"/>
              </a:rPr>
              <a:t>Boundaries can be tricky in work and ministerial relationships.  Some roles in diocesan organizations have  clear boundaries and expectations.   Title IV of the canons spell out standards of conduct for members of the clergy.  </a:t>
            </a:r>
          </a:p>
          <a:p>
            <a:endParaRPr lang="en-US" b="0" i="0" u="none" strike="noStrike" dirty="0">
              <a:solidFill>
                <a:srgbClr val="FF00FF"/>
              </a:solidFill>
              <a:effectLst/>
              <a:latin typeface="Arial" panose="020B0604020202020204" pitchFamily="34" charset="0"/>
            </a:endParaRPr>
          </a:p>
          <a:p>
            <a:r>
              <a:rPr lang="en-US" b="0" i="0" u="none" strike="noStrike" dirty="0">
                <a:solidFill>
                  <a:srgbClr val="FF00FF"/>
                </a:solidFill>
                <a:effectLst/>
                <a:latin typeface="Arial" panose="020B0604020202020204" pitchFamily="34" charset="0"/>
              </a:rPr>
              <a:t>In the day-to-day interactions sometimes boundaries can be less clear.</a:t>
            </a:r>
          </a:p>
          <a:p>
            <a:r>
              <a:rPr lang="en-US" b="0" i="0" u="none" strike="noStrike" dirty="0">
                <a:solidFill>
                  <a:srgbClr val="FF00FF"/>
                </a:solidFill>
                <a:effectLst/>
                <a:latin typeface="Arial" panose="020B0604020202020204" pitchFamily="34" charset="0"/>
              </a:rPr>
              <a:t>Think about our earlier conversation about how we move from positions where we have greater power, to positions where the power may be mutually shared, and again to a position where you have less power.</a:t>
            </a:r>
          </a:p>
          <a:p>
            <a:r>
              <a:rPr lang="en-US" b="0" i="0" u="none" strike="noStrike" dirty="0">
                <a:solidFill>
                  <a:srgbClr val="FF00FF"/>
                </a:solidFill>
                <a:effectLst/>
                <a:latin typeface="Arial" panose="020B0604020202020204" pitchFamily="34" charset="0"/>
              </a:rPr>
              <a:t>Relationships within our organizations can also overlap.  You may be a supervisor at work, and a friend in the off-hours.  What is it like to maintain appropriate boundaries when roles overlap?</a:t>
            </a:r>
          </a:p>
          <a:p>
            <a:endParaRPr lang="en-US" b="0" i="0" u="none" strike="noStrike" dirty="0">
              <a:solidFill>
                <a:srgbClr val="FF00FF"/>
              </a:solidFill>
              <a:effectLst/>
              <a:latin typeface="Arial" panose="020B0604020202020204" pitchFamily="34" charset="0"/>
            </a:endParaRPr>
          </a:p>
          <a:p>
            <a:r>
              <a:rPr lang="en-US" b="0" i="0" u="none" strike="noStrike" dirty="0">
                <a:solidFill>
                  <a:srgbClr val="FF00FF"/>
                </a:solidFill>
                <a:effectLst/>
                <a:latin typeface="Arial" panose="020B0604020202020204" pitchFamily="34" charset="0"/>
              </a:rPr>
              <a:t>Add that relationships in a church or school setting can overlap.  </a:t>
            </a:r>
          </a:p>
          <a:p>
            <a:r>
              <a:rPr lang="en-US" b="0" i="0" u="none" strike="noStrike" dirty="0">
                <a:solidFill>
                  <a:srgbClr val="FF00FF"/>
                </a:solidFill>
                <a:effectLst/>
                <a:latin typeface="Arial" panose="020B0604020202020204" pitchFamily="34" charset="0"/>
              </a:rPr>
              <a:t>Example – A member of Community of Hope (or name your organization) is part of a pastoral care team and has close friendships with people in the church.  What are some of the complications that can arise when you are called into a pastoral relationship with someone who is a close friend?</a:t>
            </a:r>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13</a:t>
            </a:fld>
            <a:endParaRPr lang="en-US"/>
          </a:p>
        </p:txBody>
      </p:sp>
    </p:spTree>
    <p:extLst>
      <p:ext uri="{BB962C8B-B14F-4D97-AF65-F5344CB8AC3E}">
        <p14:creationId xmlns:p14="http://schemas.microsoft.com/office/powerpoint/2010/main" val="429178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boundary?  Why are healthy boundaries important?</a:t>
            </a:r>
          </a:p>
          <a:p>
            <a:r>
              <a:rPr lang="en-US" b="1" dirty="0"/>
              <a:t>Boundaries are – what’s ok and what’s not ok.  “Speaking to me that way is not ok”, “I’m not comfortable with this conversation”, “I’m not comfortable with hugging people I don’t know” </a:t>
            </a:r>
            <a:r>
              <a:rPr lang="en-US" b="1" dirty="0" err="1"/>
              <a:t>etc</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Boundaries help us maintain our own sense of safety and self respect.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Boundaries can be personal or professional.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are accountable for our own boundaries and for knowing what helps us be our best selves.  We are also responsible for knowing and communicating respectfully but clearly what our boundaries are.</a:t>
            </a:r>
          </a:p>
          <a:p>
            <a:r>
              <a:rPr lang="en-US" dirty="0"/>
              <a:t>And it isn’t just us.  We need to acknowledge and respect the boundaries of other people and communities</a:t>
            </a:r>
          </a:p>
          <a:p>
            <a:endParaRPr lang="en-US" dirty="0"/>
          </a:p>
          <a:p>
            <a:endParaRPr lang="en-US" dirty="0"/>
          </a:p>
          <a:p>
            <a:r>
              <a:rPr lang="en-US" dirty="0"/>
              <a:t>What are the benefits – individual and for a community in having healthy boundaries</a:t>
            </a:r>
          </a:p>
          <a:p>
            <a:endParaRPr lang="en-US" dirty="0"/>
          </a:p>
          <a:p>
            <a:pPr marL="285750" indent="-285750">
              <a:buFont typeface="Wingdings" panose="05000000000000000000" pitchFamily="2" charset="2"/>
              <a:buChar char="v"/>
            </a:pPr>
            <a:r>
              <a:rPr lang="en-US" sz="1200" dirty="0">
                <a:solidFill>
                  <a:srgbClr val="008080"/>
                </a:solidFill>
              </a:rPr>
              <a:t>Create agreement about what is appropriate in this context *</a:t>
            </a:r>
          </a:p>
          <a:p>
            <a:pPr marL="285750" indent="-285750">
              <a:buFont typeface="Wingdings" panose="05000000000000000000" pitchFamily="2" charset="2"/>
              <a:buChar char="v"/>
            </a:pPr>
            <a:r>
              <a:rPr lang="en-US" sz="1200" dirty="0">
                <a:solidFill>
                  <a:srgbClr val="008080"/>
                </a:solidFill>
              </a:rPr>
              <a:t>Protect the most vulnerable</a:t>
            </a:r>
          </a:p>
          <a:p>
            <a:pPr marL="285750" indent="-285750">
              <a:buFont typeface="Wingdings" panose="05000000000000000000" pitchFamily="2" charset="2"/>
              <a:buChar char="v"/>
            </a:pPr>
            <a:r>
              <a:rPr lang="en-US" sz="1200" dirty="0">
                <a:solidFill>
                  <a:srgbClr val="008080"/>
                </a:solidFill>
              </a:rPr>
              <a:t>Build trust</a:t>
            </a:r>
          </a:p>
          <a:p>
            <a:pPr marL="285750" indent="-285750">
              <a:buFont typeface="Wingdings" panose="05000000000000000000" pitchFamily="2" charset="2"/>
              <a:buChar char="v"/>
            </a:pPr>
            <a:r>
              <a:rPr lang="en-US" sz="1200" dirty="0">
                <a:solidFill>
                  <a:srgbClr val="008080"/>
                </a:solidFill>
              </a:rPr>
              <a:t>Maintain the integrity of your  role</a:t>
            </a:r>
          </a:p>
          <a:p>
            <a:pPr marL="285750" indent="-285750">
              <a:buFont typeface="Wingdings" panose="05000000000000000000" pitchFamily="2" charset="2"/>
              <a:buChar char="v"/>
            </a:pPr>
            <a:r>
              <a:rPr lang="en-US" sz="1200" dirty="0">
                <a:solidFill>
                  <a:srgbClr val="008080"/>
                </a:solidFill>
              </a:rPr>
              <a:t>Demonstrate respect for others (different cultures, identity, socio-economic status)</a:t>
            </a:r>
          </a:p>
          <a:p>
            <a:pPr marL="285750" indent="-285750">
              <a:buFont typeface="Wingdings" panose="05000000000000000000" pitchFamily="2" charset="2"/>
              <a:buChar char="v"/>
            </a:pPr>
            <a:r>
              <a:rPr lang="en-US" sz="1200" dirty="0">
                <a:solidFill>
                  <a:srgbClr val="008080"/>
                </a:solidFill>
              </a:rPr>
              <a:t>Build healthy communities.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a:solidFill>
                <a:srgbClr val="008080"/>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solidFill>
                  <a:srgbClr val="008080"/>
                </a:solidFill>
              </a:rPr>
              <a:t>* </a:t>
            </a:r>
            <a:r>
              <a:rPr lang="en-US" dirty="0"/>
              <a:t>Agreement on what is appropriate and inappropriate in this context; protection for people we serve, protection of our ministries, build trust, model behaviors appropriate to the role, demonstrate respect.</a:t>
            </a:r>
          </a:p>
          <a:p>
            <a:pPr marL="285750" indent="-285750">
              <a:buFont typeface="Wingdings" panose="05000000000000000000" pitchFamily="2" charset="2"/>
              <a:buChar char="v"/>
            </a:pPr>
            <a:endParaRPr lang="en-US" sz="1200" dirty="0">
              <a:solidFill>
                <a:srgbClr val="008080"/>
              </a:solidFill>
            </a:endParaRP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14</a:t>
            </a:fld>
            <a:endParaRPr lang="en-US"/>
          </a:p>
        </p:txBody>
      </p:sp>
    </p:spTree>
    <p:extLst>
      <p:ext uri="{BB962C8B-B14F-4D97-AF65-F5344CB8AC3E}">
        <p14:creationId xmlns:p14="http://schemas.microsoft.com/office/powerpoint/2010/main" val="3618480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relationships  the role is intrinsic.  Know the boundaries of your role.   Ask participants for examples of what the boundaries of their role look like.</a:t>
            </a:r>
          </a:p>
          <a:p>
            <a:endParaRPr lang="en-US" dirty="0"/>
          </a:p>
          <a:p>
            <a:r>
              <a:rPr lang="en-US" dirty="0"/>
              <a:t>Refer to the example on the previous slide.  How do you maintain boundaries in your role, when you are also friends?</a:t>
            </a:r>
          </a:p>
          <a:p>
            <a:endParaRPr lang="en-US" dirty="0"/>
          </a:p>
          <a:p>
            <a:r>
              <a:rPr lang="en-US" dirty="0"/>
              <a:t>Questions you can ask:</a:t>
            </a:r>
          </a:p>
          <a:p>
            <a:endParaRPr lang="en-US" dirty="0"/>
          </a:p>
          <a:p>
            <a:r>
              <a:rPr lang="en-US" dirty="0"/>
              <a:t>Who serves whom?</a:t>
            </a:r>
          </a:p>
          <a:p>
            <a:r>
              <a:rPr lang="en-US" dirty="0"/>
              <a:t>What is the purpose of this encounter?</a:t>
            </a:r>
          </a:p>
          <a:p>
            <a:r>
              <a:rPr lang="en-US" dirty="0"/>
              <a:t>Whose needs are primary?</a:t>
            </a:r>
          </a:p>
          <a:p>
            <a:r>
              <a:rPr lang="en-US" dirty="0"/>
              <a:t>What is the purpose of disclosure?</a:t>
            </a:r>
          </a:p>
          <a:p>
            <a:r>
              <a:rPr lang="en-US" dirty="0"/>
              <a:t>Is there emotional distance?</a:t>
            </a:r>
          </a:p>
          <a:p>
            <a:r>
              <a:rPr lang="en-US" dirty="0"/>
              <a:t>Are there boundaries?</a:t>
            </a:r>
          </a:p>
          <a:p>
            <a:r>
              <a:rPr lang="en-US" dirty="0"/>
              <a:t>Who’s responsible for boundary maintenance?</a:t>
            </a:r>
          </a:p>
          <a:p>
            <a:r>
              <a:rPr lang="en-US" dirty="0"/>
              <a:t>Who holds the power?</a:t>
            </a:r>
          </a:p>
          <a:p>
            <a:endParaRPr lang="en-US" dirty="0"/>
          </a:p>
          <a:p>
            <a:endParaRPr lang="en-US" dirty="0"/>
          </a:p>
          <a:p>
            <a:r>
              <a:rPr lang="en-US" dirty="0"/>
              <a:t>People you serve will always view the role differently than you do..  Consider your own protection when considering environments, engaging in conversations, when being asked to serve or help – Make sure you keep an appropriate balance of privacy and protection.</a:t>
            </a:r>
          </a:p>
          <a:p>
            <a:endParaRPr lang="en-US" dirty="0"/>
          </a:p>
          <a:p>
            <a:endParaRPr lang="en-US" dirty="0"/>
          </a:p>
          <a:p>
            <a:r>
              <a:rPr lang="en-US" dirty="0"/>
              <a:t>How do you test out an action before taking it? Ask yourself questions.  Use your team to get another opinion's.  </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15</a:t>
            </a:fld>
            <a:endParaRPr lang="en-US"/>
          </a:p>
        </p:txBody>
      </p:sp>
    </p:spTree>
    <p:extLst>
      <p:ext uri="{BB962C8B-B14F-4D97-AF65-F5344CB8AC3E}">
        <p14:creationId xmlns:p14="http://schemas.microsoft.com/office/powerpoint/2010/main" val="210730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are the warning signs of an exploitative or otherwise inappropriate relationship?</a:t>
            </a:r>
          </a:p>
          <a:p>
            <a:endParaRPr lang="en-US" dirty="0"/>
          </a:p>
          <a:p>
            <a:r>
              <a:rPr lang="en-US" sz="1200" kern="1200" dirty="0">
                <a:solidFill>
                  <a:schemeClr val="tx1"/>
                </a:solidFill>
                <a:effectLst/>
                <a:latin typeface="+mn-lt"/>
                <a:ea typeface="+mn-ea"/>
                <a:cs typeface="+mn-cs"/>
              </a:rPr>
              <a:t>Clergy: - </a:t>
            </a:r>
          </a:p>
          <a:p>
            <a:r>
              <a:rPr lang="en-US" sz="1200" kern="1200" dirty="0">
                <a:solidFill>
                  <a:schemeClr val="tx1"/>
                </a:solidFill>
                <a:effectLst/>
                <a:latin typeface="+mn-lt"/>
                <a:ea typeface="+mn-ea"/>
                <a:cs typeface="+mn-cs"/>
              </a:rPr>
              <a:t>Favoritism towards one person</a:t>
            </a:r>
          </a:p>
          <a:p>
            <a:r>
              <a:rPr lang="en-US" sz="1200" kern="1200" dirty="0">
                <a:solidFill>
                  <a:schemeClr val="tx1"/>
                </a:solidFill>
                <a:effectLst/>
                <a:latin typeface="+mn-lt"/>
                <a:ea typeface="+mn-ea"/>
                <a:cs typeface="+mn-cs"/>
              </a:rPr>
              <a:t>Routinely making themselves an exception to the rule.</a:t>
            </a:r>
          </a:p>
          <a:p>
            <a:r>
              <a:rPr lang="en-US" sz="1200" kern="1200" dirty="0">
                <a:solidFill>
                  <a:schemeClr val="tx1"/>
                </a:solidFill>
                <a:effectLst/>
                <a:latin typeface="+mn-lt"/>
                <a:ea typeface="+mn-ea"/>
                <a:cs typeface="+mn-cs"/>
              </a:rPr>
              <a:t>Authorizing spending without vestry oversight</a:t>
            </a:r>
          </a:p>
          <a:p>
            <a:r>
              <a:rPr lang="en-US" sz="1200" kern="1200" dirty="0">
                <a:solidFill>
                  <a:schemeClr val="tx1"/>
                </a:solidFill>
                <a:effectLst/>
                <a:latin typeface="+mn-lt"/>
                <a:ea typeface="+mn-ea"/>
                <a:cs typeface="+mn-cs"/>
              </a:rPr>
              <a:t>Making sexual comments</a:t>
            </a:r>
          </a:p>
          <a:p>
            <a:r>
              <a:rPr lang="en-US" sz="1200" kern="1200" dirty="0">
                <a:solidFill>
                  <a:schemeClr val="tx1"/>
                </a:solidFill>
                <a:effectLst/>
                <a:latin typeface="+mn-lt"/>
                <a:ea typeface="+mn-ea"/>
                <a:cs typeface="+mn-cs"/>
              </a:rPr>
              <a:t>Giving individual gifts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Parishioner</a:t>
            </a:r>
          </a:p>
          <a:p>
            <a:r>
              <a:rPr lang="en-US" sz="1200" kern="1200" dirty="0">
                <a:solidFill>
                  <a:schemeClr val="tx1"/>
                </a:solidFill>
                <a:effectLst/>
                <a:latin typeface="+mn-lt"/>
                <a:ea typeface="+mn-ea"/>
                <a:cs typeface="+mn-cs"/>
              </a:rPr>
              <a:t>Constantly seeking out a clergy person or church leader</a:t>
            </a:r>
          </a:p>
          <a:p>
            <a:r>
              <a:rPr lang="en-US" sz="1200" kern="1200" dirty="0">
                <a:solidFill>
                  <a:schemeClr val="tx1"/>
                </a:solidFill>
                <a:effectLst/>
                <a:latin typeface="+mn-lt"/>
                <a:ea typeface="+mn-ea"/>
                <a:cs typeface="+mn-cs"/>
              </a:rPr>
              <a:t>Inability to say “no”.  Indicating that they think they are the only person who can get something done.</a:t>
            </a:r>
          </a:p>
          <a:p>
            <a:r>
              <a:rPr lang="en-US" sz="1200" kern="1200" dirty="0">
                <a:solidFill>
                  <a:schemeClr val="tx1"/>
                </a:solidFill>
                <a:effectLst/>
                <a:latin typeface="+mn-lt"/>
                <a:ea typeface="+mn-ea"/>
                <a:cs typeface="+mn-cs"/>
              </a:rPr>
              <a:t>Believing that they can make exceptions for themselves or other people</a:t>
            </a:r>
          </a:p>
          <a:p>
            <a:r>
              <a:rPr lang="en-US" sz="1200" kern="1200" dirty="0">
                <a:solidFill>
                  <a:schemeClr val="tx1"/>
                </a:solidFill>
                <a:effectLst/>
                <a:latin typeface="+mn-lt"/>
                <a:ea typeface="+mn-ea"/>
                <a:cs typeface="+mn-cs"/>
              </a:rPr>
              <a:t>Making themselves indispensable to church leaders</a:t>
            </a:r>
          </a:p>
          <a:p>
            <a:r>
              <a:rPr lang="en-US" sz="1200" kern="1200" dirty="0">
                <a:solidFill>
                  <a:schemeClr val="tx1"/>
                </a:solidFill>
                <a:effectLst/>
                <a:latin typeface="+mn-lt"/>
                <a:ea typeface="+mn-ea"/>
                <a:cs typeface="+mn-cs"/>
              </a:rPr>
              <a:t>Believing they don’t need to follow policies</a:t>
            </a:r>
          </a:p>
          <a:p>
            <a:endParaRPr lang="en-US" dirty="0"/>
          </a:p>
          <a:p>
            <a:r>
              <a:rPr lang="en-US" sz="1200" kern="1200" dirty="0">
                <a:solidFill>
                  <a:schemeClr val="tx1"/>
                </a:solidFill>
                <a:effectLst/>
                <a:latin typeface="+mn-lt"/>
                <a:ea typeface="+mn-ea"/>
                <a:cs typeface="+mn-cs"/>
              </a:rPr>
              <a:t>Individuals who may abuse their power in some way tend to have deficits in empathy, they may be self serving, they promote narratives of exceptionalism, engage in actions or conversations marked by incivility and disrupt.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do you know when your own boundaries are softening?  What are your warning signs?</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16</a:t>
            </a:fld>
            <a:endParaRPr lang="en-US"/>
          </a:p>
        </p:txBody>
      </p:sp>
    </p:spTree>
    <p:extLst>
      <p:ext uri="{BB962C8B-B14F-4D97-AF65-F5344CB8AC3E}">
        <p14:creationId xmlns:p14="http://schemas.microsoft.com/office/powerpoint/2010/main" val="296034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Point to temptation to be a bystander – not to get involved – not want conflict.  What is  the potential cost of creating an environment where vulnerable people are not safe?</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17</a:t>
            </a:fld>
            <a:endParaRPr lang="en-US"/>
          </a:p>
        </p:txBody>
      </p:sp>
    </p:spTree>
    <p:extLst>
      <p:ext uri="{BB962C8B-B14F-4D97-AF65-F5344CB8AC3E}">
        <p14:creationId xmlns:p14="http://schemas.microsoft.com/office/powerpoint/2010/main" val="3630283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Options – Break-out </a:t>
            </a:r>
          </a:p>
          <a:p>
            <a:endParaRPr lang="en-US" dirty="0"/>
          </a:p>
          <a:p>
            <a:r>
              <a:rPr lang="en-US" dirty="0"/>
              <a:t>Where is the power imbalance?</a:t>
            </a:r>
          </a:p>
          <a:p>
            <a:r>
              <a:rPr lang="en-US" dirty="0"/>
              <a:t>Describe the vulnerability?</a:t>
            </a:r>
          </a:p>
          <a:p>
            <a:r>
              <a:rPr lang="en-US" dirty="0"/>
              <a:t>What are the boundary issues?</a:t>
            </a:r>
          </a:p>
          <a:p>
            <a:endParaRPr lang="en-US" dirty="0"/>
          </a:p>
          <a:p>
            <a:r>
              <a:rPr lang="en-US" dirty="0"/>
              <a:t>If you were a program supervisor or head of an organization – what steps would you take in implementing such a program or in partnering with a non-episcopal organization in ministry?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18</a:t>
            </a:fld>
            <a:endParaRPr lang="en-US"/>
          </a:p>
        </p:txBody>
      </p:sp>
    </p:spTree>
    <p:extLst>
      <p:ext uri="{BB962C8B-B14F-4D97-AF65-F5344CB8AC3E}">
        <p14:creationId xmlns:p14="http://schemas.microsoft.com/office/powerpoint/2010/main" val="906174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for 10-minute break – “Skip and Scan” page 7 through the 1</a:t>
            </a:r>
            <a:r>
              <a:rPr lang="en-US" baseline="30000" dirty="0"/>
              <a:t>st</a:t>
            </a:r>
            <a:r>
              <a:rPr lang="en-US" dirty="0"/>
              <a:t> half of page 14 of the policies.   Be prepared to talk about what stands out for you and what pertains specifically to your ministry.  </a:t>
            </a:r>
          </a:p>
        </p:txBody>
      </p:sp>
      <p:sp>
        <p:nvSpPr>
          <p:cNvPr id="4" name="Slide Number Placeholder 3"/>
          <p:cNvSpPr>
            <a:spLocks noGrp="1"/>
          </p:cNvSpPr>
          <p:nvPr>
            <p:ph type="sldNum" sz="quarter" idx="5"/>
          </p:nvPr>
        </p:nvSpPr>
        <p:spPr/>
        <p:txBody>
          <a:bodyPr/>
          <a:lstStyle/>
          <a:p>
            <a:fld id="{64FBF19F-4C9E-4536-ACF8-311A21A1861F}" type="slidenum">
              <a:rPr lang="en-US" smtClean="0"/>
              <a:t>19</a:t>
            </a:fld>
            <a:endParaRPr lang="en-US"/>
          </a:p>
        </p:txBody>
      </p:sp>
    </p:spTree>
    <p:extLst>
      <p:ext uri="{BB962C8B-B14F-4D97-AF65-F5344CB8AC3E}">
        <p14:creationId xmlns:p14="http://schemas.microsoft.com/office/powerpoint/2010/main" val="3822886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When we enter a pastoral relationship, we are creating space that is both relational/emotional and physical.  What does an emotionally safe place look like?   What boundaries must be in place  for a pastoral relationship to be emotionally safe?</a:t>
            </a:r>
          </a:p>
          <a:p>
            <a:endParaRPr lang="en-US" dirty="0"/>
          </a:p>
          <a:p>
            <a:endParaRPr lang="en-US" dirty="0"/>
          </a:p>
          <a:p>
            <a:r>
              <a:rPr lang="en-US" dirty="0"/>
              <a:t>Weapons Policy</a:t>
            </a:r>
          </a:p>
          <a:p>
            <a:r>
              <a:rPr lang="en-US" dirty="0"/>
              <a:t>Violence and Bully</a:t>
            </a:r>
          </a:p>
          <a:p>
            <a:r>
              <a:rPr lang="en-US" dirty="0"/>
              <a:t>Use of alcohol</a:t>
            </a:r>
          </a:p>
          <a:p>
            <a:r>
              <a:rPr lang="en-US" dirty="0"/>
              <a:t>Consumables – In spite of changes to state law.</a:t>
            </a:r>
          </a:p>
          <a:p>
            <a:r>
              <a:rPr lang="en-US" dirty="0"/>
              <a:t>Overlap of relationship – </a:t>
            </a:r>
          </a:p>
          <a:p>
            <a:r>
              <a:rPr lang="en-US" dirty="0"/>
              <a:t>Dating Relationships</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20</a:t>
            </a:fld>
            <a:endParaRPr lang="en-US"/>
          </a:p>
        </p:txBody>
      </p:sp>
    </p:spTree>
    <p:extLst>
      <p:ext uri="{BB962C8B-B14F-4D97-AF65-F5344CB8AC3E}">
        <p14:creationId xmlns:p14="http://schemas.microsoft.com/office/powerpoint/2010/main" val="30130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FBF19F-4C9E-4536-ACF8-311A21A186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161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to these sections and remind participants of their responsibility to understand what these mean for their role.</a:t>
            </a:r>
          </a:p>
          <a:p>
            <a:endParaRPr lang="en-US" dirty="0"/>
          </a:p>
          <a:p>
            <a:r>
              <a:rPr lang="en-US" dirty="0"/>
              <a:t>What does this section say about how safety looks in a physical environment?</a:t>
            </a:r>
          </a:p>
        </p:txBody>
      </p:sp>
      <p:sp>
        <p:nvSpPr>
          <p:cNvPr id="4" name="Slide Number Placeholder 3"/>
          <p:cNvSpPr>
            <a:spLocks noGrp="1"/>
          </p:cNvSpPr>
          <p:nvPr>
            <p:ph type="sldNum" sz="quarter" idx="5"/>
          </p:nvPr>
        </p:nvSpPr>
        <p:spPr/>
        <p:txBody>
          <a:bodyPr/>
          <a:lstStyle/>
          <a:p>
            <a:fld id="{64FBF19F-4C9E-4536-ACF8-311A21A1861F}" type="slidenum">
              <a:rPr lang="en-US" smtClean="0"/>
              <a:t>21</a:t>
            </a:fld>
            <a:endParaRPr lang="en-US"/>
          </a:p>
        </p:txBody>
      </p:sp>
    </p:spTree>
    <p:extLst>
      <p:ext uri="{BB962C8B-B14F-4D97-AF65-F5344CB8AC3E}">
        <p14:creationId xmlns:p14="http://schemas.microsoft.com/office/powerpoint/2010/main" val="628277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 people in your environment with traditionally less agency?</a:t>
            </a:r>
          </a:p>
          <a:p>
            <a:endParaRPr lang="en-US" dirty="0"/>
          </a:p>
          <a:p>
            <a:r>
              <a:rPr lang="en-US" dirty="0"/>
              <a:t>Are there additional considerations for creating safe environments for people with traditionally less agency?</a:t>
            </a:r>
          </a:p>
          <a:p>
            <a:endParaRPr lang="en-US" dirty="0"/>
          </a:p>
          <a:p>
            <a:r>
              <a:rPr lang="en-US" dirty="0"/>
              <a:t>How can the power in your role be used to create additional opportunity to invite additional perspectives and experiences.  How is the work of your ministry or job strengthened by doing so..  </a:t>
            </a:r>
          </a:p>
          <a:p>
            <a:endParaRPr lang="en-US" dirty="0"/>
          </a:p>
          <a:p>
            <a:r>
              <a:rPr lang="en-US" dirty="0"/>
              <a:t>How does your work intentionally create opportunities for people with traditionally less agency?</a:t>
            </a:r>
          </a:p>
          <a:p>
            <a:endParaRPr lang="en-US" dirty="0"/>
          </a:p>
          <a:p>
            <a:r>
              <a:rPr lang="en-US" dirty="0"/>
              <a:t>How do communities benefit when people with different experiences, abilities, perspectives are included?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22</a:t>
            </a:fld>
            <a:endParaRPr lang="en-US"/>
          </a:p>
        </p:txBody>
      </p:sp>
    </p:spTree>
    <p:extLst>
      <p:ext uri="{BB962C8B-B14F-4D97-AF65-F5344CB8AC3E}">
        <p14:creationId xmlns:p14="http://schemas.microsoft.com/office/powerpoint/2010/main" val="1683394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23</a:t>
            </a:fld>
            <a:endParaRPr lang="en-US"/>
          </a:p>
        </p:txBody>
      </p:sp>
    </p:spTree>
    <p:extLst>
      <p:ext uri="{BB962C8B-B14F-4D97-AF65-F5344CB8AC3E}">
        <p14:creationId xmlns:p14="http://schemas.microsoft.com/office/powerpoint/2010/main" val="2309363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time you spend on each category may depend on whose being trained.  You can refer to the Responsible Person Help Sheet that is posted online to discuss the responsibilities of the Responsible Person.</a:t>
            </a:r>
          </a:p>
        </p:txBody>
      </p:sp>
      <p:sp>
        <p:nvSpPr>
          <p:cNvPr id="4" name="Slide Number Placeholder 3"/>
          <p:cNvSpPr>
            <a:spLocks noGrp="1"/>
          </p:cNvSpPr>
          <p:nvPr>
            <p:ph type="sldNum" sz="quarter" idx="5"/>
          </p:nvPr>
        </p:nvSpPr>
        <p:spPr/>
        <p:txBody>
          <a:bodyPr/>
          <a:lstStyle/>
          <a:p>
            <a:fld id="{64FBF19F-4C9E-4536-ACF8-311A21A1861F}" type="slidenum">
              <a:rPr lang="en-US" smtClean="0"/>
              <a:t>24</a:t>
            </a:fld>
            <a:endParaRPr lang="en-US"/>
          </a:p>
        </p:txBody>
      </p:sp>
    </p:spTree>
    <p:extLst>
      <p:ext uri="{BB962C8B-B14F-4D97-AF65-F5344CB8AC3E}">
        <p14:creationId xmlns:p14="http://schemas.microsoft.com/office/powerpoint/2010/main" val="3322084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25</a:t>
            </a:fld>
            <a:endParaRPr lang="en-US"/>
          </a:p>
        </p:txBody>
      </p:sp>
    </p:spTree>
    <p:extLst>
      <p:ext uri="{BB962C8B-B14F-4D97-AF65-F5344CB8AC3E}">
        <p14:creationId xmlns:p14="http://schemas.microsoft.com/office/powerpoint/2010/main" val="3263734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the power imbalance – vulnerability</a:t>
            </a:r>
          </a:p>
          <a:p>
            <a:r>
              <a:rPr lang="en-US" dirty="0"/>
              <a:t>What boundaries were in place or not in place</a:t>
            </a:r>
          </a:p>
          <a:p>
            <a:r>
              <a:rPr lang="en-US" dirty="0"/>
              <a:t>What boundaries were violated</a:t>
            </a:r>
          </a:p>
          <a:p>
            <a:r>
              <a:rPr lang="en-US" dirty="0"/>
              <a:t>Was this an emotionally and physically safe environment?  Why or Why not?</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26</a:t>
            </a:fld>
            <a:endParaRPr lang="en-US"/>
          </a:p>
        </p:txBody>
      </p:sp>
    </p:spTree>
    <p:extLst>
      <p:ext uri="{BB962C8B-B14F-4D97-AF65-F5344CB8AC3E}">
        <p14:creationId xmlns:p14="http://schemas.microsoft.com/office/powerpoint/2010/main" val="4225868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would you structure a one on one meeting to “avoid the appearance of impropriety?”</a:t>
            </a:r>
          </a:p>
          <a:p>
            <a:pPr lvl="2"/>
            <a:r>
              <a:rPr lang="en-US" sz="1200" kern="1200" dirty="0">
                <a:solidFill>
                  <a:schemeClr val="tx1"/>
                </a:solidFill>
                <a:effectLst/>
                <a:latin typeface="+mn-lt"/>
                <a:ea typeface="+mn-ea"/>
                <a:cs typeface="+mn-cs"/>
              </a:rPr>
              <a:t>Schedule appts during regular business hours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sz="1200" kern="1200" dirty="0">
                <a:solidFill>
                  <a:schemeClr val="tx1"/>
                </a:solidFill>
                <a:effectLst/>
                <a:latin typeface="+mn-lt"/>
                <a:ea typeface="+mn-ea"/>
                <a:cs typeface="+mn-cs"/>
              </a:rPr>
              <a:t>On organization premises:  Public places can be acceptable so long as they are planned and approved </a:t>
            </a:r>
          </a:p>
          <a:p>
            <a:pPr lvl="2"/>
            <a:r>
              <a:rPr lang="en-US" sz="1200" kern="1200" dirty="0">
                <a:solidFill>
                  <a:schemeClr val="tx1"/>
                </a:solidFill>
                <a:effectLst/>
                <a:latin typeface="+mn-lt"/>
                <a:ea typeface="+mn-ea"/>
                <a:cs typeface="+mn-cs"/>
              </a:rPr>
              <a:t>Other appropriate business settings where others are present in the building</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b="1" dirty="0"/>
              <a:t>##</a:t>
            </a:r>
            <a:r>
              <a:rPr lang="en-US" sz="1200" kern="1200" dirty="0">
                <a:solidFill>
                  <a:schemeClr val="tx1"/>
                </a:solidFill>
                <a:effectLst/>
                <a:latin typeface="+mn-lt"/>
                <a:ea typeface="+mn-ea"/>
                <a:cs typeface="+mn-cs"/>
              </a:rPr>
              <a:t> When this is the only option, notify appropriate person or persons of time and place of the meeting.</a:t>
            </a:r>
          </a:p>
        </p:txBody>
      </p:sp>
      <p:sp>
        <p:nvSpPr>
          <p:cNvPr id="4" name="Slide Number Placeholder 3"/>
          <p:cNvSpPr>
            <a:spLocks noGrp="1"/>
          </p:cNvSpPr>
          <p:nvPr>
            <p:ph type="sldNum" sz="quarter" idx="5"/>
          </p:nvPr>
        </p:nvSpPr>
        <p:spPr/>
        <p:txBody>
          <a:bodyPr/>
          <a:lstStyle/>
          <a:p>
            <a:fld id="{64FBF19F-4C9E-4536-ACF8-311A21A1861F}" type="slidenum">
              <a:rPr lang="en-US" smtClean="0"/>
              <a:t>27</a:t>
            </a:fld>
            <a:endParaRPr lang="en-US"/>
          </a:p>
        </p:txBody>
      </p:sp>
    </p:spTree>
    <p:extLst>
      <p:ext uri="{BB962C8B-B14F-4D97-AF65-F5344CB8AC3E}">
        <p14:creationId xmlns:p14="http://schemas.microsoft.com/office/powerpoint/2010/main" val="1248627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28</a:t>
            </a:fld>
            <a:endParaRPr lang="en-US"/>
          </a:p>
        </p:txBody>
      </p:sp>
    </p:spTree>
    <p:extLst>
      <p:ext uri="{BB962C8B-B14F-4D97-AF65-F5344CB8AC3E}">
        <p14:creationId xmlns:p14="http://schemas.microsoft.com/office/powerpoint/2010/main" val="46439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b="0" i="0" u="none" strike="noStrike" dirty="0">
                <a:solidFill>
                  <a:srgbClr val="FF00FF"/>
                </a:solidFill>
                <a:effectLst/>
                <a:latin typeface="Arial" panose="020B0604020202020204" pitchFamily="34" charset="0"/>
              </a:rPr>
              <a:t>You’re going to act in a way that acknowledges that you hold the power.  You have to be the grown up.</a:t>
            </a:r>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29</a:t>
            </a:fld>
            <a:endParaRPr lang="en-US"/>
          </a:p>
        </p:txBody>
      </p:sp>
    </p:spTree>
    <p:extLst>
      <p:ext uri="{BB962C8B-B14F-4D97-AF65-F5344CB8AC3E}">
        <p14:creationId xmlns:p14="http://schemas.microsoft.com/office/powerpoint/2010/main" val="4125985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dirty="0">
              <a:solidFill>
                <a:srgbClr val="FF00FF"/>
              </a:solidFill>
              <a:effectLst/>
            </a:endParaRPr>
          </a:p>
          <a:p>
            <a:r>
              <a:rPr lang="en-US" dirty="0"/>
              <a:t>We are not experts in the field of elder abuse.  However, you can add a layer of protection for yourself, your ministry and the people you serve when your awareness of what potential abuse looks like., in pastoral relationships, ministry to vulnerable adults</a:t>
            </a:r>
            <a:endParaRPr lang="en-US" b="0" i="0" u="none" strike="noStrike" dirty="0">
              <a:solidFill>
                <a:srgbClr val="FF00FF"/>
              </a:solidFill>
              <a:effectLst/>
            </a:endParaRPr>
          </a:p>
          <a:p>
            <a:r>
              <a:rPr lang="en-US" b="0" i="0" u="none" strike="noStrike" dirty="0">
                <a:solidFill>
                  <a:srgbClr val="FF00FF"/>
                </a:solidFill>
                <a:effectLst/>
              </a:rPr>
              <a:t>Resources that define aspects of elder abuse and neglect and give warning signs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https://www.napsa-now.org/get-informed/what-is-abuse/</a:t>
            </a:r>
            <a:endParaRPr lang="en-US" b="1" i="0" dirty="0">
              <a:solidFill>
                <a:srgbClr val="33333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https://www.helpguide.org/articles/abuse/elder-abuse-and-neglect.htm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https://www.helpguide.org/articles/abuse/elder-abuse-and-neglect.htm</a:t>
            </a:r>
            <a:endParaRPr lang="en-US" sz="1100" b="0" i="0" u="none" strike="noStrike" dirty="0">
              <a:solidFill>
                <a:srgbClr val="FF00FF"/>
              </a:solidFill>
              <a:effectLst/>
            </a:endParaRPr>
          </a:p>
          <a:p>
            <a:endParaRPr lang="en-US" sz="1100" b="0" i="0" u="none" strike="noStrike" dirty="0">
              <a:solidFill>
                <a:srgbClr val="FF00FF"/>
              </a:solidFill>
              <a:effectLst/>
            </a:endParaRPr>
          </a:p>
          <a:p>
            <a:r>
              <a:rPr lang="en-US" sz="1100" b="0" i="0" u="none" strike="noStrike" dirty="0">
                <a:solidFill>
                  <a:srgbClr val="FF00FF"/>
                </a:solidFill>
                <a:effectLst/>
              </a:rPr>
              <a:t>Signs of physical abuse</a:t>
            </a:r>
          </a:p>
          <a:p>
            <a:pPr marL="342900" indent="-342900">
              <a:buAutoNum type="arabicPeriod"/>
            </a:pPr>
            <a:r>
              <a:rPr lang="en-US" sz="1100" b="0" i="0" u="none" strike="noStrike" dirty="0">
                <a:solidFill>
                  <a:srgbClr val="FF00FF"/>
                </a:solidFill>
                <a:effectLst/>
              </a:rPr>
              <a:t>Unexplained bruising</a:t>
            </a:r>
          </a:p>
          <a:p>
            <a:pPr marL="342900" indent="-342900">
              <a:buAutoNum type="arabicPeriod"/>
            </a:pPr>
            <a:r>
              <a:rPr lang="en-US" sz="1100" b="0" i="0" u="none" strike="noStrike" dirty="0">
                <a:solidFill>
                  <a:srgbClr val="FF00FF"/>
                </a:solidFill>
                <a:effectLst/>
              </a:rPr>
              <a:t>Broken eye glasses or frames</a:t>
            </a:r>
          </a:p>
          <a:p>
            <a:pPr marL="342900" indent="-342900">
              <a:buAutoNum type="arabicPeriod"/>
            </a:pPr>
            <a:r>
              <a:rPr lang="en-US" sz="1100" b="0" i="0" u="none" strike="noStrike" dirty="0">
                <a:solidFill>
                  <a:srgbClr val="FF00FF"/>
                </a:solidFill>
                <a:effectLst/>
              </a:rPr>
              <a:t>Signs of being restrained</a:t>
            </a:r>
          </a:p>
          <a:p>
            <a:pPr marL="0" indent="0">
              <a:buNone/>
            </a:pPr>
            <a:r>
              <a:rPr lang="en-US" sz="1100" b="0" i="0" u="none" strike="noStrike" dirty="0">
                <a:solidFill>
                  <a:srgbClr val="FF00FF"/>
                </a:solidFill>
                <a:effectLst/>
              </a:rPr>
              <a:t>Signs of emotional abuse</a:t>
            </a:r>
          </a:p>
          <a:p>
            <a:pPr marL="342900" indent="-342900">
              <a:buAutoNum type="arabicPeriod"/>
            </a:pPr>
            <a:r>
              <a:rPr lang="en-US" sz="1100" b="0" i="0" u="none" strike="noStrike" dirty="0">
                <a:solidFill>
                  <a:srgbClr val="FF00FF"/>
                </a:solidFill>
                <a:effectLst/>
              </a:rPr>
              <a:t>Witnessing threatening, controlling, belittling behavior</a:t>
            </a:r>
          </a:p>
          <a:p>
            <a:pPr marL="342900" indent="-342900">
              <a:buAutoNum type="arabicPeriod"/>
            </a:pPr>
            <a:r>
              <a:rPr lang="en-US" sz="1100" b="0" i="0" u="none" strike="noStrike" dirty="0">
                <a:solidFill>
                  <a:srgbClr val="FF00FF"/>
                </a:solidFill>
                <a:effectLst/>
              </a:rPr>
              <a:t>Behavior that mimics dementia; rocking, sucking or mumbling to oneself</a:t>
            </a:r>
          </a:p>
          <a:p>
            <a:pPr marL="0" indent="0">
              <a:buNone/>
            </a:pPr>
            <a:r>
              <a:rPr lang="en-US" sz="1100" b="0" i="0" u="none" strike="noStrike" dirty="0">
                <a:solidFill>
                  <a:srgbClr val="FF00FF"/>
                </a:solidFill>
                <a:effectLst/>
              </a:rPr>
              <a:t>Signs of Sexual Abuse</a:t>
            </a:r>
          </a:p>
          <a:p>
            <a:pPr marL="342900" indent="-342900">
              <a:buAutoNum type="arabicPeriod"/>
            </a:pPr>
            <a:r>
              <a:rPr lang="en-US" sz="1100" b="0" i="0" u="none" strike="noStrike" dirty="0">
                <a:solidFill>
                  <a:srgbClr val="FF00FF"/>
                </a:solidFill>
                <a:effectLst/>
              </a:rPr>
              <a:t>Bruises around breasts or genitals</a:t>
            </a:r>
          </a:p>
          <a:p>
            <a:pPr marL="342900" indent="-342900">
              <a:buAutoNum type="arabicPeriod"/>
            </a:pPr>
            <a:r>
              <a:rPr lang="en-US" sz="1100" b="0" i="0" u="none" strike="noStrike" dirty="0">
                <a:solidFill>
                  <a:srgbClr val="FF00FF"/>
                </a:solidFill>
                <a:effectLst/>
              </a:rPr>
              <a:t>Unexplained venereal disease of genital infections</a:t>
            </a:r>
          </a:p>
          <a:p>
            <a:pPr marL="342900" indent="-342900">
              <a:buAutoNum type="arabicPeriod"/>
            </a:pPr>
            <a:r>
              <a:rPr lang="en-US" sz="1100" b="0" i="0" u="none" strike="noStrike" dirty="0">
                <a:solidFill>
                  <a:srgbClr val="FF00FF"/>
                </a:solidFill>
                <a:effectLst/>
              </a:rPr>
              <a:t>Vaginal or rectal bleeding; torn, stained or bloody underwear</a:t>
            </a:r>
          </a:p>
          <a:p>
            <a:pPr marL="0" indent="0">
              <a:buNone/>
            </a:pPr>
            <a:r>
              <a:rPr lang="en-US" sz="1100" b="0" i="0" u="none" strike="noStrike" dirty="0">
                <a:solidFill>
                  <a:srgbClr val="FF00FF"/>
                </a:solidFill>
                <a:effectLst/>
              </a:rPr>
              <a:t>Signs of neglect</a:t>
            </a:r>
          </a:p>
          <a:p>
            <a:pPr marL="342900" indent="-342900">
              <a:buAutoNum type="arabicPeriod"/>
            </a:pPr>
            <a:r>
              <a:rPr lang="en-US" sz="1100" b="0" i="0" u="none" strike="noStrike" dirty="0">
                <a:solidFill>
                  <a:srgbClr val="FF00FF"/>
                </a:solidFill>
                <a:effectLst/>
              </a:rPr>
              <a:t>Unusual weight loss, malnutrition or dehydration</a:t>
            </a:r>
          </a:p>
          <a:p>
            <a:pPr marL="342900" indent="-342900">
              <a:buAutoNum type="arabicPeriod"/>
            </a:pPr>
            <a:r>
              <a:rPr lang="en-US" sz="1100" b="0" i="0" u="none" strike="noStrike" dirty="0">
                <a:solidFill>
                  <a:srgbClr val="FF00FF"/>
                </a:solidFill>
                <a:effectLst/>
              </a:rPr>
              <a:t>Bed sores – untreated physical problems</a:t>
            </a:r>
          </a:p>
          <a:p>
            <a:pPr marL="342900" indent="-342900">
              <a:buAutoNum type="arabicPeriod"/>
            </a:pPr>
            <a:r>
              <a:rPr lang="en-US" sz="1100" b="0" i="0" u="none" strike="noStrike" dirty="0">
                <a:solidFill>
                  <a:srgbClr val="FF00FF"/>
                </a:solidFill>
                <a:effectLst/>
              </a:rPr>
              <a:t>Unsanitary living conditions</a:t>
            </a:r>
          </a:p>
          <a:p>
            <a:pPr marL="342900" indent="-342900">
              <a:buAutoNum type="arabicPeriod"/>
            </a:pPr>
            <a:r>
              <a:rPr lang="en-US" sz="1100" b="0" i="0" u="none" strike="noStrike" dirty="0">
                <a:solidFill>
                  <a:srgbClr val="FF00FF"/>
                </a:solidFill>
                <a:effectLst/>
              </a:rPr>
              <a:t>Being left dirty or unbathed  </a:t>
            </a:r>
          </a:p>
        </p:txBody>
      </p:sp>
      <p:sp>
        <p:nvSpPr>
          <p:cNvPr id="4" name="Slide Number Placeholder 3"/>
          <p:cNvSpPr>
            <a:spLocks noGrp="1"/>
          </p:cNvSpPr>
          <p:nvPr>
            <p:ph type="sldNum" sz="quarter" idx="5"/>
          </p:nvPr>
        </p:nvSpPr>
        <p:spPr/>
        <p:txBody>
          <a:bodyPr/>
          <a:lstStyle/>
          <a:p>
            <a:fld id="{64FBF19F-4C9E-4536-ACF8-311A21A1861F}" type="slidenum">
              <a:rPr lang="en-US" smtClean="0"/>
              <a:t>30</a:t>
            </a:fld>
            <a:endParaRPr lang="en-US"/>
          </a:p>
        </p:txBody>
      </p:sp>
    </p:spTree>
    <p:extLst>
      <p:ext uri="{BB962C8B-B14F-4D97-AF65-F5344CB8AC3E}">
        <p14:creationId xmlns:p14="http://schemas.microsoft.com/office/powerpoint/2010/main" val="98052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  </a:t>
            </a:r>
          </a:p>
        </p:txBody>
      </p:sp>
      <p:sp>
        <p:nvSpPr>
          <p:cNvPr id="4" name="Slide Number Placeholder 3"/>
          <p:cNvSpPr>
            <a:spLocks noGrp="1"/>
          </p:cNvSpPr>
          <p:nvPr>
            <p:ph type="sldNum" sz="quarter" idx="5"/>
          </p:nvPr>
        </p:nvSpPr>
        <p:spPr/>
        <p:txBody>
          <a:bodyPr/>
          <a:lstStyle/>
          <a:p>
            <a:fld id="{64FBF19F-4C9E-4536-ACF8-311A21A1861F}" type="slidenum">
              <a:rPr lang="en-US" smtClean="0"/>
              <a:t>4</a:t>
            </a:fld>
            <a:endParaRPr lang="en-US"/>
          </a:p>
        </p:txBody>
      </p:sp>
    </p:spTree>
    <p:extLst>
      <p:ext uri="{BB962C8B-B14F-4D97-AF65-F5344CB8AC3E}">
        <p14:creationId xmlns:p14="http://schemas.microsoft.com/office/powerpoint/2010/main" val="1043050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suspected abuse - inform:</a:t>
            </a:r>
          </a:p>
          <a:p>
            <a:pPr marL="457200"/>
            <a:r>
              <a:rPr lang="en-US" dirty="0"/>
              <a:t>Diocese – Safeguarding Minister or Canon of the Ordinary</a:t>
            </a:r>
          </a:p>
          <a:p>
            <a:pPr marL="1492250" indent="-1035050"/>
            <a:r>
              <a:rPr lang="en-US" dirty="0"/>
              <a:t>Organization – Responsible person, Supervisor or head of the organization</a:t>
            </a:r>
          </a:p>
          <a:p>
            <a:pPr marL="457200"/>
            <a:r>
              <a:rPr lang="en-US" dirty="0"/>
              <a:t>Member of the Clergy – an Intake Officer</a:t>
            </a:r>
          </a:p>
          <a:p>
            <a:r>
              <a:rPr lang="en-US" dirty="0"/>
              <a:t>	</a:t>
            </a:r>
          </a:p>
          <a:p>
            <a:r>
              <a:rPr lang="en-US" dirty="0"/>
              <a:t>Discuss lesser abuse – not sexual exploitation or abuse </a:t>
            </a:r>
          </a:p>
          <a:p>
            <a:pPr marL="457200"/>
            <a:r>
              <a:rPr lang="en-US" dirty="0"/>
              <a:t>Organization – Head of the organization</a:t>
            </a:r>
          </a:p>
          <a:p>
            <a:pPr marL="2057400" indent="-1600200"/>
            <a:r>
              <a:rPr lang="en-US" dirty="0"/>
              <a:t>Head of Organization -- Safeguarding Minister or Canon of the Ordinary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Methods of Reporting – telephone, email, fax or in person.</a:t>
            </a:r>
          </a:p>
          <a:p>
            <a:endParaRPr lang="en-US" dirty="0"/>
          </a:p>
          <a:p>
            <a:r>
              <a:rPr lang="en-US" dirty="0"/>
              <a:t>Investigation and Enforcement – all complaints or reports will be investigated. If the complaint is valid, immediate action to stop the misconduct and prevent its recurrence will be taken. Such corrective action may include discipline, up to and including discharge or dismissal of the offending person. </a:t>
            </a:r>
          </a:p>
          <a:p>
            <a:endParaRPr lang="en-US" dirty="0"/>
          </a:p>
          <a:p>
            <a:r>
              <a:rPr lang="en-US" dirty="0"/>
              <a:t>The diocese and each congregation and other organization shall provide a copy of these policies to anyone concerned about circumstances that may violate these policies, along with contact information for: </a:t>
            </a:r>
          </a:p>
          <a:p>
            <a:pPr marL="171450" indent="-171450">
              <a:buFont typeface="Arial" panose="020B0604020202020204" pitchFamily="34" charset="0"/>
              <a:buChar char="•"/>
            </a:pPr>
            <a:r>
              <a:rPr lang="en-US" dirty="0"/>
              <a:t>any Responsible Person, Supervisor, Clergy in Charge, head of organization </a:t>
            </a:r>
          </a:p>
          <a:p>
            <a:pPr marL="171450" indent="-171450">
              <a:buFont typeface="Arial" panose="020B0604020202020204" pitchFamily="34" charset="0"/>
              <a:buChar char="•"/>
            </a:pPr>
            <a:r>
              <a:rPr lang="en-US" dirty="0"/>
              <a:t>the Safeguarding Minister, Canon to the Ordinary, and Intake Officers</a:t>
            </a:r>
          </a:p>
          <a:p>
            <a:pPr marL="171450" indent="-171450">
              <a:buFont typeface="Arial" panose="020B0604020202020204" pitchFamily="34" charset="0"/>
              <a:buChar char="•"/>
            </a:pPr>
            <a:r>
              <a:rPr lang="en-US" dirty="0"/>
              <a:t>the Texas Department of Family Protective Services.</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31</a:t>
            </a:fld>
            <a:endParaRPr lang="en-US"/>
          </a:p>
        </p:txBody>
      </p:sp>
    </p:spTree>
    <p:extLst>
      <p:ext uri="{BB962C8B-B14F-4D97-AF65-F5344CB8AC3E}">
        <p14:creationId xmlns:p14="http://schemas.microsoft.com/office/powerpoint/2010/main" val="2987221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32</a:t>
            </a:fld>
            <a:endParaRPr lang="en-US"/>
          </a:p>
        </p:txBody>
      </p:sp>
    </p:spTree>
    <p:extLst>
      <p:ext uri="{BB962C8B-B14F-4D97-AF65-F5344CB8AC3E}">
        <p14:creationId xmlns:p14="http://schemas.microsoft.com/office/powerpoint/2010/main" val="1593284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How do you maintain your spiritual balance?  What do you do to make sure you remain spiritually, emotionally, physically fit for your ministry?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What actions can you take individually or in community if you experience any of the warning signs that you may be vulnerable to violating your or someone else’s boundaries?</a:t>
            </a:r>
          </a:p>
          <a:p>
            <a:pPr marL="0" marR="0">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get Spanish subtitles in YouTube: </a:t>
            </a:r>
          </a:p>
          <a:p>
            <a:pPr marL="342900" marR="0" lvl="0" indent="-342900">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Click on Link in PP.</a:t>
            </a:r>
          </a:p>
          <a:p>
            <a:pPr marL="342900" marR="0" lvl="0" indent="-342900">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Click on CC.</a:t>
            </a:r>
          </a:p>
          <a:p>
            <a:pPr marL="342900" marR="0" lvl="0" indent="-342900">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Click on Settings (gear) icon.</a:t>
            </a:r>
          </a:p>
          <a:p>
            <a:pPr marL="342900" marR="0" lvl="0" indent="-342900">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Click on Subtitles/CC.</a:t>
            </a:r>
          </a:p>
          <a:p>
            <a:pPr marL="342900" marR="0" lvl="0" indent="-342900">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Click on (tick) Auto Translate.</a:t>
            </a:r>
          </a:p>
          <a:p>
            <a:pPr marL="342900" marR="0" lvl="0" indent="-342900">
              <a:lnSpc>
                <a:spcPct val="107000"/>
              </a:lnSpc>
              <a:spcBef>
                <a:spcPts val="0"/>
              </a:spcBef>
              <a:spcAft>
                <a:spcPts val="80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Select Spanish.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bg1"/>
                </a:solidFill>
                <a:hlinkClick r:id="rId3">
                  <a:extLst>
                    <a:ext uri="{A12FA001-AC4F-418D-AE19-62706E023703}">
                      <ahyp:hlinkClr xmlns:ahyp="http://schemas.microsoft.com/office/drawing/2018/hyperlinkcolor" val="tx"/>
                    </a:ext>
                  </a:extLst>
                </a:hlinkClick>
              </a:rPr>
              <a:t>https://www.youtube.com/watch?v=X6Jn6ag_YK4&amp;list=PLVC58i-RGDruv5IXNdRGxf4U9dD7cxUIY&amp;index=1&amp;ab_channel=SSJEOnline</a:t>
            </a:r>
            <a:r>
              <a:rPr lang="es-ES" sz="1200" dirty="0">
                <a:solidFill>
                  <a:schemeClr val="bg1"/>
                </a:solidFill>
              </a:rPr>
              <a:t> </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33</a:t>
            </a:fld>
            <a:endParaRPr lang="en-US"/>
          </a:p>
        </p:txBody>
      </p:sp>
    </p:spTree>
    <p:extLst>
      <p:ext uri="{BB962C8B-B14F-4D97-AF65-F5344CB8AC3E}">
        <p14:creationId xmlns:p14="http://schemas.microsoft.com/office/powerpoint/2010/main" val="4222829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30- minute segment</a:t>
            </a:r>
          </a:p>
          <a:p>
            <a:endParaRPr lang="en-US" dirty="0"/>
          </a:p>
          <a:p>
            <a:r>
              <a:rPr lang="en-US" dirty="0"/>
              <a:t>Participants can take a break for15 minutes to read policies pages 7 – 13 and  especially pages 7 – 9, in the context of your ministry,  be prepared to discuss what is important.</a:t>
            </a:r>
          </a:p>
          <a:p>
            <a:endParaRPr lang="en-US" dirty="0"/>
          </a:p>
          <a:p>
            <a:r>
              <a:rPr lang="en-US" dirty="0"/>
              <a:t>Describe your pastoral ministry/ministry to vulnerable adults</a:t>
            </a:r>
          </a:p>
          <a:p>
            <a:endParaRPr lang="en-US" dirty="0"/>
          </a:p>
          <a:p>
            <a:r>
              <a:rPr lang="en-US" dirty="0"/>
              <a:t>Which rules of behavior are especially significant for your role; your work or ministry?   Where do you anticipate that problems could occur in your ministry?  How would you implement protections, (example – a covenant of understanding for a grief group or volunteers leading services at a senior care center0,  and how would you intervene if violations occurred </a:t>
            </a:r>
          </a:p>
        </p:txBody>
      </p:sp>
      <p:sp>
        <p:nvSpPr>
          <p:cNvPr id="4" name="Slide Number Placeholder 3"/>
          <p:cNvSpPr>
            <a:spLocks noGrp="1"/>
          </p:cNvSpPr>
          <p:nvPr>
            <p:ph type="sldNum" sz="quarter" idx="5"/>
          </p:nvPr>
        </p:nvSpPr>
        <p:spPr/>
        <p:txBody>
          <a:bodyPr/>
          <a:lstStyle/>
          <a:p>
            <a:fld id="{64FBF19F-4C9E-4536-ACF8-311A21A1861F}" type="slidenum">
              <a:rPr lang="en-US" smtClean="0"/>
              <a:t>34</a:t>
            </a:fld>
            <a:endParaRPr lang="en-US"/>
          </a:p>
        </p:txBody>
      </p:sp>
    </p:spTree>
    <p:extLst>
      <p:ext uri="{BB962C8B-B14F-4D97-AF65-F5344CB8AC3E}">
        <p14:creationId xmlns:p14="http://schemas.microsoft.com/office/powerpoint/2010/main" val="3622985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other kinds of violations do you see here?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We’ve talked about power  in pastoral relationships and working with vulnerable adults and this section describes the ways in which we identify behaviors that are appropriate in pastoral relationships and in working with vulnerable adults, and those that are not.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35</a:t>
            </a:fld>
            <a:endParaRPr lang="en-US"/>
          </a:p>
        </p:txBody>
      </p:sp>
    </p:spTree>
    <p:extLst>
      <p:ext uri="{BB962C8B-B14F-4D97-AF65-F5344CB8AC3E}">
        <p14:creationId xmlns:p14="http://schemas.microsoft.com/office/powerpoint/2010/main" val="3947509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Discuss the particular policies in each of these categories.</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36</a:t>
            </a:fld>
            <a:endParaRPr lang="en-US"/>
          </a:p>
        </p:txBody>
      </p:sp>
    </p:spTree>
    <p:extLst>
      <p:ext uri="{BB962C8B-B14F-4D97-AF65-F5344CB8AC3E}">
        <p14:creationId xmlns:p14="http://schemas.microsoft.com/office/powerpoint/2010/main" val="1216353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code of conduct, tell them that we will be putting a statement of agreement in the chat box and they are to add their first and last name once they see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don’t have them read the whole thing together. Assign one point to a person, have them repeat the point in their own words, not parroting but paraphrasing.  It’s something Tracie likes to do but for SGP I think it would be fine to have a different person read each line.  </a:t>
            </a:r>
          </a:p>
          <a:p>
            <a:endParaRPr lang="en-US" sz="1200" kern="1200" dirty="0">
              <a:solidFill>
                <a:schemeClr val="tx1"/>
              </a:solidFill>
              <a:effectLst/>
              <a:latin typeface="+mn-lt"/>
              <a:ea typeface="+mn-ea"/>
              <a:cs typeface="+mn-cs"/>
            </a:endParaRPr>
          </a:p>
          <a:p>
            <a:r>
              <a:rPr lang="en-US" b="1" dirty="0"/>
              <a:t>##</a:t>
            </a:r>
          </a:p>
        </p:txBody>
      </p:sp>
      <p:sp>
        <p:nvSpPr>
          <p:cNvPr id="4" name="Slide Number Placeholder 3"/>
          <p:cNvSpPr>
            <a:spLocks noGrp="1"/>
          </p:cNvSpPr>
          <p:nvPr>
            <p:ph type="sldNum" sz="quarter" idx="5"/>
          </p:nvPr>
        </p:nvSpPr>
        <p:spPr/>
        <p:txBody>
          <a:bodyPr/>
          <a:lstStyle/>
          <a:p>
            <a:fld id="{64FBF19F-4C9E-4536-ACF8-311A21A1861F}" type="slidenum">
              <a:rPr lang="en-US" smtClean="0"/>
              <a:t>37</a:t>
            </a:fld>
            <a:endParaRPr lang="en-US"/>
          </a:p>
        </p:txBody>
      </p:sp>
    </p:spTree>
    <p:extLst>
      <p:ext uri="{BB962C8B-B14F-4D97-AF65-F5344CB8AC3E}">
        <p14:creationId xmlns:p14="http://schemas.microsoft.com/office/powerpoint/2010/main" val="262531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about us; leaders, pastoral counselors and caregivers</a:t>
            </a:r>
            <a:r>
              <a:rPr lang="en-US"/>
              <a:t>, supervisors  </a:t>
            </a:r>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5</a:t>
            </a:fld>
            <a:endParaRPr lang="en-US"/>
          </a:p>
        </p:txBody>
      </p:sp>
    </p:spTree>
    <p:extLst>
      <p:ext uri="{BB962C8B-B14F-4D97-AF65-F5344CB8AC3E}">
        <p14:creationId xmlns:p14="http://schemas.microsoft.com/office/powerpoint/2010/main" val="352064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talking mostly about the role and responsibilities of people in the first 3 categories.</a:t>
            </a:r>
          </a:p>
          <a:p>
            <a:r>
              <a:rPr lang="en-US" dirty="0"/>
              <a:t>Decision makers such has vestry members are required to have a policy review as they are  a governing body and it is critical knowledge in their role.</a:t>
            </a:r>
          </a:p>
        </p:txBody>
      </p:sp>
      <p:sp>
        <p:nvSpPr>
          <p:cNvPr id="4" name="Slide Number Placeholder 3"/>
          <p:cNvSpPr>
            <a:spLocks noGrp="1"/>
          </p:cNvSpPr>
          <p:nvPr>
            <p:ph type="sldNum" sz="quarter" idx="5"/>
          </p:nvPr>
        </p:nvSpPr>
        <p:spPr/>
        <p:txBody>
          <a:bodyPr/>
          <a:lstStyle/>
          <a:p>
            <a:fld id="{64FBF19F-4C9E-4536-ACF8-311A21A1861F}" type="slidenum">
              <a:rPr lang="en-US" smtClean="0"/>
              <a:t>6</a:t>
            </a:fld>
            <a:endParaRPr lang="en-US"/>
          </a:p>
        </p:txBody>
      </p:sp>
    </p:spTree>
    <p:extLst>
      <p:ext uri="{BB962C8B-B14F-4D97-AF65-F5344CB8AC3E}">
        <p14:creationId xmlns:p14="http://schemas.microsoft.com/office/powerpoint/2010/main" val="386429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conversation today is about the care and tending of the relationships we are called to in our work and ministry.  </a:t>
            </a:r>
          </a:p>
          <a:p>
            <a:endParaRPr lang="en-US" dirty="0"/>
          </a:p>
          <a:p>
            <a:r>
              <a:rPr lang="en-US" dirty="0"/>
              <a:t>Relationship is the cornerstone of everything we do in our churches, schools, and organizations.</a:t>
            </a:r>
          </a:p>
          <a:p>
            <a:endParaRPr lang="en-US" dirty="0"/>
          </a:p>
          <a:p>
            <a:r>
              <a:rPr lang="en-US" dirty="0"/>
              <a:t>1.  Ask participants to read the definition of pastoral relationship to themselves.</a:t>
            </a:r>
          </a:p>
          <a:p>
            <a:endParaRPr lang="en-US" dirty="0"/>
          </a:p>
          <a:p>
            <a:r>
              <a:rPr lang="en-US" dirty="0"/>
              <a:t>2.  Reflection:  Ask participants to share how this definition applies to your role or ministry?  </a:t>
            </a:r>
          </a:p>
          <a:p>
            <a:endParaRPr lang="en-US" dirty="0"/>
          </a:p>
          <a:p>
            <a:r>
              <a:rPr lang="en-US" dirty="0"/>
              <a:t>3. Read the definition of “vulnerable adult”.  Does this definition describe the adults you minister to or supervise?  How?  When?</a:t>
            </a:r>
          </a:p>
          <a:p>
            <a:endParaRPr lang="en-US" dirty="0"/>
          </a:p>
          <a:p>
            <a:r>
              <a:rPr lang="en-US" dirty="0"/>
              <a:t>4. What does it mean to have “a lack of agency”?  </a:t>
            </a:r>
          </a:p>
          <a:p>
            <a:endParaRPr lang="en-US" dirty="0"/>
          </a:p>
          <a:p>
            <a:r>
              <a:rPr lang="en-US" dirty="0"/>
              <a:t>5.  What does it mean to have “a lack of agency” in a pastoral relationship?</a:t>
            </a:r>
          </a:p>
          <a:p>
            <a:endParaRPr lang="en-US" dirty="0"/>
          </a:p>
          <a:p>
            <a:r>
              <a:rPr lang="en-US" dirty="0"/>
              <a:t>6.  A discussion about pastoral relationships and ministry to vulnerable adults must include a conversation and the inherent power imbalance in these relationships</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7</a:t>
            </a:fld>
            <a:endParaRPr lang="en-US"/>
          </a:p>
        </p:txBody>
      </p:sp>
    </p:spTree>
    <p:extLst>
      <p:ext uri="{BB962C8B-B14F-4D97-AF65-F5344CB8AC3E}">
        <p14:creationId xmlns:p14="http://schemas.microsoft.com/office/powerpoint/2010/main" val="3945691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conversation today is about the care and tending of the relationships we are called to in our work and ministry.  </a:t>
            </a:r>
          </a:p>
          <a:p>
            <a:endParaRPr lang="en-US"/>
          </a:p>
          <a:p>
            <a:r>
              <a:rPr lang="en-US"/>
              <a:t>Relationship is the cornerstone of everything we do in our churches, schools, and organizations.</a:t>
            </a:r>
          </a:p>
          <a:p>
            <a:endParaRPr lang="en-US"/>
          </a:p>
          <a:p>
            <a:r>
              <a:rPr lang="en-US"/>
              <a:t>1.  Ask participants to read the definition of pastoral relationship to themselves.</a:t>
            </a:r>
          </a:p>
          <a:p>
            <a:endParaRPr lang="en-US"/>
          </a:p>
          <a:p>
            <a:r>
              <a:rPr lang="en-US"/>
              <a:t>2.  Reflection:  Ask participants to share how this definition applies to your role or ministry?  </a:t>
            </a:r>
          </a:p>
          <a:p>
            <a:endParaRPr lang="en-US"/>
          </a:p>
          <a:p>
            <a:r>
              <a:rPr lang="en-US"/>
              <a:t>3. Read the definition of “vulnerable adult”.  Does this definition describe the adults you minister to or supervise?  How?  When?</a:t>
            </a:r>
          </a:p>
          <a:p>
            <a:endParaRPr lang="en-US"/>
          </a:p>
          <a:p>
            <a:r>
              <a:rPr lang="en-US"/>
              <a:t>4. What does it mean to have “a lack of agency”?  </a:t>
            </a:r>
          </a:p>
          <a:p>
            <a:endParaRPr lang="en-US"/>
          </a:p>
          <a:p>
            <a:r>
              <a:rPr lang="en-US"/>
              <a:t>5.  What does it mean to have “a lack of agency” in a pastoral relationship?</a:t>
            </a:r>
          </a:p>
          <a:p>
            <a:endParaRPr lang="en-US"/>
          </a:p>
          <a:p>
            <a:r>
              <a:rPr lang="en-US"/>
              <a:t>6.  A discussion about pastoral relationships and ministry to vulnerable adults must include a conversation and the inherent power imbalance in these relationships</a:t>
            </a:r>
          </a:p>
          <a:p>
            <a:endParaRPr lang="en-US"/>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8</a:t>
            </a:fld>
            <a:endParaRPr lang="en-US"/>
          </a:p>
        </p:txBody>
      </p:sp>
    </p:spTree>
    <p:extLst>
      <p:ext uri="{BB962C8B-B14F-4D97-AF65-F5344CB8AC3E}">
        <p14:creationId xmlns:p14="http://schemas.microsoft.com/office/powerpoint/2010/main" val="304711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anyone has heard of the Rules of the Sea.  If yes, then ask them to explain.</a:t>
            </a:r>
          </a:p>
          <a:p>
            <a:endParaRPr lang="en-US" dirty="0"/>
          </a:p>
          <a:p>
            <a:r>
              <a:rPr lang="en-US" dirty="0"/>
              <a:t>The boat under power gives way or gives preference to the boat under sail ensuring that the space they have to navigate is safe for both vessels</a:t>
            </a:r>
          </a:p>
          <a:p>
            <a:endParaRPr lang="en-US" dirty="0"/>
          </a:p>
          <a:p>
            <a:r>
              <a:rPr lang="en-US" dirty="0"/>
              <a:t>The vessel under power  has resources that  enable them to can navigate situations with greater ease including changing direction, speed and responding to potentially harmful situations. </a:t>
            </a:r>
          </a:p>
          <a:p>
            <a:endParaRPr lang="en-US" dirty="0"/>
          </a:p>
          <a:p>
            <a:r>
              <a:rPr lang="en-US" dirty="0"/>
              <a:t>The sailboat does not have the resources to respond as quickly to avoid harm.    Their speed, their response time are largely dependent on resources outside of their control, such as air and ocean currents, and weather conditions.</a:t>
            </a:r>
          </a:p>
          <a:p>
            <a:endParaRPr lang="en-US" dirty="0"/>
          </a:p>
          <a:p>
            <a:r>
              <a:rPr lang="en-US" dirty="0"/>
              <a:t>Ask for other examples where rules are in place to give preference to those with greater vulnerability.  Examples:  Traffic laws benefiting </a:t>
            </a:r>
            <a:r>
              <a:rPr lang="en-US" sz="1200" kern="1200" dirty="0">
                <a:solidFill>
                  <a:schemeClr val="tx1"/>
                </a:solidFill>
                <a:effectLst/>
                <a:latin typeface="+mn-lt"/>
                <a:ea typeface="+mn-ea"/>
                <a:cs typeface="+mn-cs"/>
              </a:rPr>
              <a:t>a pedestrian; an emergency vehicle on the side of the road;  a person under medical care – areas of life where rules are created to enact protections for people who are less resourced  </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9</a:t>
            </a:fld>
            <a:endParaRPr lang="en-US"/>
          </a:p>
        </p:txBody>
      </p:sp>
    </p:spTree>
    <p:extLst>
      <p:ext uri="{BB962C8B-B14F-4D97-AF65-F5344CB8AC3E}">
        <p14:creationId xmlns:p14="http://schemas.microsoft.com/office/powerpoint/2010/main" val="351461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know when you are in a position of power?  </a:t>
            </a:r>
          </a:p>
          <a:p>
            <a:endParaRPr lang="en-US" dirty="0"/>
          </a:p>
          <a:p>
            <a:r>
              <a:rPr lang="en-US" dirty="0"/>
              <a:t>When we talk about protection of people in pastoral relationships, and protection of vulnerable adults, it’s important to recognize that given all the different roles we have in our lives, we can move from having greater power to lesser power multiple times in a day.</a:t>
            </a:r>
          </a:p>
          <a:p>
            <a:endParaRPr lang="en-US" sz="1200" dirty="0"/>
          </a:p>
          <a:p>
            <a:r>
              <a:rPr lang="en-US" dirty="0"/>
              <a:t>Reflect on how your ability to have influence changes through out the day. When are you in a power position.  What relationships  do have where you are  not in the power position.   Share your thoughts.</a:t>
            </a:r>
          </a:p>
          <a:p>
            <a:endParaRPr lang="en-US" dirty="0"/>
          </a:p>
          <a:p>
            <a:r>
              <a:rPr lang="en-US" dirty="0"/>
              <a:t>Why is it important to know?  When we are in a position of power or of greater resource, as with the power boat,  we are always responsible for making sure the environment, and in this case includes the relationship, is a safe place.</a:t>
            </a:r>
          </a:p>
          <a:p>
            <a:endParaRPr lang="en-US" dirty="0"/>
          </a:p>
          <a:p>
            <a:r>
              <a:rPr lang="en-US" dirty="0"/>
              <a:t>Consider these examples, what are some other examples from your experience.  Given the multiple roles and relationships we have, what can we do to stay aware of where we hold our boundaries.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of this slide – ask what the purpose boundaries serve in our pastoral relationships. – then advance to the next slide.</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10</a:t>
            </a:fld>
            <a:endParaRPr lang="en-US"/>
          </a:p>
        </p:txBody>
      </p:sp>
    </p:spTree>
    <p:extLst>
      <p:ext uri="{BB962C8B-B14F-4D97-AF65-F5344CB8AC3E}">
        <p14:creationId xmlns:p14="http://schemas.microsoft.com/office/powerpoint/2010/main" val="3765020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532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06569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13438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21295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524001" y="452718"/>
            <a:ext cx="852683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489588" y="20574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509104" y="27432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740300" y="20574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729747" y="27432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1341" y="20574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981341" y="27432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582783" y="22098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18868" y="22098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739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393638" y="630259"/>
            <a:ext cx="940472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390252"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90252"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390252"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627164"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627163"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625811"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62489"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862488"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862364"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446393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00016"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88916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523019" y="2052918"/>
            <a:ext cx="8526834" cy="4195481"/>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8C81A-F4FF-4C32-97BB-8BFDB57097A3}" type="datetime1">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9960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90280-FA50-49E9-A04F-58AE9AA6CAAA}" type="datetime1">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942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142B-7AA7-9743-AB1D-677E58B91F42}"/>
              </a:ext>
            </a:extLst>
          </p:cNvPr>
          <p:cNvSpPr>
            <a:spLocks noGrp="1"/>
          </p:cNvSpPr>
          <p:nvPr>
            <p:ph type="title"/>
          </p:nvPr>
        </p:nvSpPr>
        <p:spPr>
          <a:xfrm>
            <a:off x="1524000" y="452718"/>
            <a:ext cx="8526834" cy="1400530"/>
          </a:xfrm>
        </p:spPr>
        <p:txBody>
          <a:bodyPr/>
          <a:lstStyle/>
          <a:p>
            <a:r>
              <a:rPr lang="en-US"/>
              <a:t>Click to edit Master title style</a:t>
            </a:r>
          </a:p>
        </p:txBody>
      </p:sp>
      <p:sp>
        <p:nvSpPr>
          <p:cNvPr id="3" name="Date Placeholder 2">
            <a:extLst>
              <a:ext uri="{FF2B5EF4-FFF2-40B4-BE49-F238E27FC236}">
                <a16:creationId xmlns:a16="http://schemas.microsoft.com/office/drawing/2014/main" id="{C071610A-8ADB-2C45-BFBE-C9185CEF9B7C}"/>
              </a:ext>
            </a:extLst>
          </p:cNvPr>
          <p:cNvSpPr>
            <a:spLocks noGrp="1"/>
          </p:cNvSpPr>
          <p:nvPr>
            <p:ph type="dt" sz="half" idx="10"/>
          </p:nvPr>
        </p:nvSpPr>
        <p:spPr/>
        <p:txBody>
          <a:bodyPr/>
          <a:lstStyle/>
          <a:p>
            <a:fld id="{614D2723-4850-48F9-9B48-01972BA49659}" type="datetime1">
              <a:rPr lang="en-US" smtClean="0"/>
              <a:t>1/25/2021</a:t>
            </a:fld>
            <a:endParaRPr lang="en-US" dirty="0"/>
          </a:p>
        </p:txBody>
      </p:sp>
      <p:sp>
        <p:nvSpPr>
          <p:cNvPr id="4" name="Footer Placeholder 3">
            <a:extLst>
              <a:ext uri="{FF2B5EF4-FFF2-40B4-BE49-F238E27FC236}">
                <a16:creationId xmlns:a16="http://schemas.microsoft.com/office/drawing/2014/main" id="{CAE3DD89-C578-5B43-95CE-68A86DF25D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A6118C-01B9-6A47-BA38-479B27E89764}"/>
              </a:ext>
            </a:extLst>
          </p:cNvPr>
          <p:cNvSpPr>
            <a:spLocks noGrp="1"/>
          </p:cNvSpPr>
          <p:nvPr>
            <p:ph type="sldNum" sz="quarter" idx="12"/>
          </p:nvPr>
        </p:nvSpPr>
        <p:spPr/>
        <p:txBody>
          <a:bodyPr/>
          <a:lstStyle/>
          <a:p>
            <a:fld id="{D57F1E4F-1CFF-5643-939E-02111984F565}" type="slidenum">
              <a:rPr lang="en-US" smtClean="0"/>
              <a:t>‹#›</a:t>
            </a:fld>
            <a:endParaRPr lang="en-US" dirty="0"/>
          </a:p>
        </p:txBody>
      </p:sp>
      <p:sp>
        <p:nvSpPr>
          <p:cNvPr id="6" name="Rectangle 5">
            <a:extLst>
              <a:ext uri="{FF2B5EF4-FFF2-40B4-BE49-F238E27FC236}">
                <a16:creationId xmlns:a16="http://schemas.microsoft.com/office/drawing/2014/main" id="{4A7AF318-D2AE-404C-8668-B1E0A548206E}"/>
              </a:ext>
            </a:extLst>
          </p:cNvPr>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372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3" name="Content Placeholder 2"/>
          <p:cNvSpPr>
            <a:spLocks noGrp="1"/>
          </p:cNvSpPr>
          <p:nvPr>
            <p:ph idx="1"/>
          </p:nvPr>
        </p:nvSpPr>
        <p:spPr>
          <a:xfrm>
            <a:off x="1523019" y="2052918"/>
            <a:ext cx="8526834" cy="4195481"/>
          </a:xfrm>
        </p:spPr>
        <p:txBody>
          <a:bodyPr/>
          <a:lstStyle>
            <a:lvl2pPr marL="742950" indent="-285750">
              <a:buFont typeface=".SF NS Symbols Regular"/>
              <a:buChar char="★"/>
              <a:defRPr/>
            </a:lvl2pPr>
            <a:lvl3pPr marL="1143000" indent="-228600">
              <a:buFont typeface=".SF NS Symbols Regular"/>
              <a:buChar char="★"/>
              <a:defRPr/>
            </a:lvl3pPr>
            <a:lvl4pPr marL="1600200" indent="-228600">
              <a:buFont typeface=".SF NS Symbols Regular"/>
              <a:buChar char="★"/>
              <a:defRPr/>
            </a:lvl4pPr>
            <a:lvl5pPr marL="2057400" indent="-228600">
              <a:buFont typeface=".SF NS Symbols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A31E145-8A3D-4868-A243-D8F2BA03C6FA}" type="datetime1">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322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138E-2F34-4455-B497-AFA68FAAE9BB}" type="datetime1">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187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FE25D-EB06-4889-B2B6-7A71F6B174A7}" type="datetime1">
              <a:rPr lang="en-US" smtClean="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657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C31C7C-1FBA-4934-AD31-8F6945A09954}" type="datetime1">
              <a:rPr lang="en-US" smtClean="0"/>
              <a:t>1/25/2021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0110533"/>
      </p:ext>
    </p:extLst>
  </p:cSld>
  <p:clrMapOvr>
    <a:masterClrMapping/>
  </p:clrMapOvr>
  <p:extLst>
    <p:ext uri="{DCECCB84-F9BA-43D5-87BE-67443E8EF086}">
      <p15:sldGuideLst xmlns:p15="http://schemas.microsoft.com/office/powerpoint/2012/main">
        <p15:guide id="1" orient="horz" pos="672" userDrawn="1">
          <p15:clr>
            <a:srgbClr val="FBAE40"/>
          </p15:clr>
        </p15:guide>
        <p15:guide id="2"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F7926D-92D5-4F93-8BD7-34AEABE43C26}" type="datetime1">
              <a:rPr lang="en-US" smtClean="0"/>
              <a:t>1/25/2021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5563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CBB8A05-D678-4313-B054-0C4DE4AF9E43}" type="datetime1">
              <a:rPr lang="en-US" smtClean="0"/>
              <a:t>1/25/2021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384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570101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8661" y="4800587"/>
            <a:ext cx="859195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88661" y="685800"/>
            <a:ext cx="8591951"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388660" y="5367325"/>
            <a:ext cx="859195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46299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0">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4D2723-4850-48F9-9B48-01972BA49659}" type="datetime1">
              <a:rPr lang="en-US" smtClean="0"/>
              <a:t>1/25/2021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707690" y="181970"/>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44208233"/>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701" r:id="rId17"/>
  </p:sldLayoutIdLst>
  <p:hf hdr="0" ftr="0" dt="0"/>
  <p:txStyles>
    <p:titleStyle>
      <a:lvl1pPr algn="l" defTabSz="457200" rtl="0" eaLnBrk="1" latinLnBrk="0" hangingPunct="1">
        <a:spcBef>
          <a:spcPct val="0"/>
        </a:spcBef>
        <a:buNone/>
        <a:defRPr sz="4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21"/>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4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X6Jn6ag_YK4&amp;list=PLVC58i-RGDruv5IXNdRGxf4U9dD7cxUIY&amp;index=1&amp;ab_channel=SSJEOnline"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8DEE-1840-5344-BA75-B6C8A21B67E7}"/>
              </a:ext>
            </a:extLst>
          </p:cNvPr>
          <p:cNvSpPr>
            <a:spLocks noGrp="1"/>
          </p:cNvSpPr>
          <p:nvPr>
            <p:ph type="ctrTitle"/>
          </p:nvPr>
        </p:nvSpPr>
        <p:spPr>
          <a:xfrm>
            <a:off x="533400" y="1676400"/>
            <a:ext cx="11963400" cy="2819400"/>
          </a:xfrm>
        </p:spPr>
        <p:txBody>
          <a:bodyPr/>
          <a:lstStyle/>
          <a:p>
            <a:br>
              <a:rPr lang="es-ES" sz="5400" dirty="0"/>
            </a:br>
            <a:br>
              <a:rPr lang="es-ES" sz="5400" dirty="0"/>
            </a:br>
            <a:br>
              <a:rPr lang="es-ES" sz="5400" dirty="0"/>
            </a:br>
            <a:r>
              <a:rPr lang="es-ES" sz="5400" dirty="0"/>
              <a:t>CREANDO AMBIENTES SEGUROS</a:t>
            </a:r>
            <a:br>
              <a:rPr lang="es-ES" sz="5400" dirty="0"/>
            </a:br>
            <a:br>
              <a:rPr lang="es-ES" sz="5400" dirty="0"/>
            </a:br>
            <a:r>
              <a:rPr lang="es-ES" sz="5400" dirty="0"/>
              <a:t> Salvaguardando al Pueblo de Dios</a:t>
            </a:r>
            <a:br>
              <a:rPr lang="en-US" dirty="0"/>
            </a:br>
            <a:endParaRPr lang="en-US" sz="2000" dirty="0"/>
          </a:p>
        </p:txBody>
      </p:sp>
      <p:sp>
        <p:nvSpPr>
          <p:cNvPr id="3" name="Subtitle 2">
            <a:extLst>
              <a:ext uri="{FF2B5EF4-FFF2-40B4-BE49-F238E27FC236}">
                <a16:creationId xmlns:a16="http://schemas.microsoft.com/office/drawing/2014/main" id="{2BDB0A25-1FFE-DF4B-B22B-802A967C3AB6}"/>
              </a:ext>
            </a:extLst>
          </p:cNvPr>
          <p:cNvSpPr>
            <a:spLocks noGrp="1"/>
          </p:cNvSpPr>
          <p:nvPr>
            <p:ph type="subTitle" idx="1"/>
          </p:nvPr>
        </p:nvSpPr>
        <p:spPr>
          <a:xfrm>
            <a:off x="457200" y="914400"/>
            <a:ext cx="8825658" cy="861420"/>
          </a:xfrm>
        </p:spPr>
        <p:txBody>
          <a:bodyPr>
            <a:normAutofit/>
          </a:bodyPr>
          <a:lstStyle/>
          <a:p>
            <a:r>
              <a:rPr lang="es-ES" b="0" i="0" dirty="0">
                <a:solidFill>
                  <a:srgbClr val="008080"/>
                </a:solidFill>
                <a:effectLst/>
                <a:latin typeface="Arial" panose="020B0604020202020204" pitchFamily="34" charset="0"/>
              </a:rPr>
              <a:t>ministerios de bienestar y cuidado</a:t>
            </a:r>
            <a:endParaRPr lang="en-US" dirty="0">
              <a:solidFill>
                <a:srgbClr val="008080"/>
              </a:solidFill>
            </a:endParaRPr>
          </a:p>
        </p:txBody>
      </p:sp>
    </p:spTree>
    <p:extLst>
      <p:ext uri="{BB962C8B-B14F-4D97-AF65-F5344CB8AC3E}">
        <p14:creationId xmlns:p14="http://schemas.microsoft.com/office/powerpoint/2010/main" val="982795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066800" y="949657"/>
            <a:ext cx="10591800" cy="955343"/>
          </a:xfrm>
        </p:spPr>
        <p:txBody>
          <a:bodyPr/>
          <a:lstStyle/>
          <a:p>
            <a:r>
              <a:rPr lang="en-US" dirty="0"/>
              <a:t>¿QUIÉN TIENE EL PODER?</a:t>
            </a:r>
            <a:br>
              <a:rPr lang="en-US" dirty="0"/>
            </a:br>
            <a:endParaRPr lang="en-US" sz="2800" dirty="0"/>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524000" y="1524000"/>
            <a:ext cx="10515600" cy="4800600"/>
          </a:xfrm>
        </p:spPr>
        <p:txBody>
          <a:bodyPr>
            <a:noAutofit/>
          </a:bodyPr>
          <a:lstStyle/>
          <a:p>
            <a:r>
              <a:rPr lang="es-ES" sz="2800" dirty="0">
                <a:solidFill>
                  <a:srgbClr val="008080"/>
                </a:solidFill>
              </a:rPr>
              <a:t>Funcionamos en diferentes roles con diferentes grados de poder:</a:t>
            </a:r>
            <a:br>
              <a:rPr lang="es-ES" sz="2800" dirty="0">
                <a:solidFill>
                  <a:srgbClr val="008080"/>
                </a:solidFill>
              </a:rPr>
            </a:br>
            <a:endParaRPr lang="es-ES" sz="2800" dirty="0">
              <a:solidFill>
                <a:srgbClr val="008080"/>
              </a:solidFill>
            </a:endParaRPr>
          </a:p>
          <a:p>
            <a:pPr marL="342900" indent="-342900">
              <a:buFont typeface="Wingdings" panose="05000000000000000000" pitchFamily="2" charset="2"/>
              <a:buChar char="v"/>
            </a:pPr>
            <a:r>
              <a:rPr lang="es-ES" sz="2800" dirty="0">
                <a:solidFill>
                  <a:srgbClr val="008080"/>
                </a:solidFill>
              </a:rPr>
              <a:t>Profesor &gt; Estudiante</a:t>
            </a:r>
          </a:p>
          <a:p>
            <a:pPr marL="342900" indent="-342900">
              <a:buFont typeface="Wingdings" panose="05000000000000000000" pitchFamily="2" charset="2"/>
              <a:buChar char="v"/>
            </a:pPr>
            <a:r>
              <a:rPr lang="es-ES" sz="2800" dirty="0">
                <a:solidFill>
                  <a:srgbClr val="008080"/>
                </a:solidFill>
              </a:rPr>
              <a:t>Supervisor &gt; Miembro del equipo</a:t>
            </a:r>
          </a:p>
          <a:p>
            <a:pPr marL="342900" indent="-342900">
              <a:buFont typeface="Wingdings" panose="05000000000000000000" pitchFamily="2" charset="2"/>
              <a:buChar char="v"/>
            </a:pPr>
            <a:r>
              <a:rPr lang="es-ES" sz="2800" dirty="0">
                <a:solidFill>
                  <a:srgbClr val="008080"/>
                </a:solidFill>
              </a:rPr>
              <a:t>Doctor &gt; Paciente</a:t>
            </a:r>
          </a:p>
          <a:p>
            <a:pPr marL="342900" indent="-342900">
              <a:buFont typeface="Wingdings" panose="05000000000000000000" pitchFamily="2" charset="2"/>
              <a:buChar char="v"/>
            </a:pPr>
            <a:r>
              <a:rPr lang="es-ES" sz="2800" dirty="0">
                <a:solidFill>
                  <a:srgbClr val="008080"/>
                </a:solidFill>
              </a:rPr>
              <a:t>Profesional de Tecnología de Información (IT) &gt; Yo</a:t>
            </a:r>
          </a:p>
          <a:p>
            <a:pPr marL="342900" indent="-342900">
              <a:buFont typeface="Wingdings" panose="05000000000000000000" pitchFamily="2" charset="2"/>
              <a:buChar char="v"/>
            </a:pPr>
            <a:r>
              <a:rPr lang="es-ES" sz="2800" dirty="0">
                <a:solidFill>
                  <a:srgbClr val="008080"/>
                </a:solidFill>
              </a:rPr>
              <a:t>Gerente de banco &gt; Mecánico</a:t>
            </a:r>
          </a:p>
          <a:p>
            <a:pPr marL="342900" indent="-342900">
              <a:buFont typeface="Wingdings" panose="05000000000000000000" pitchFamily="2" charset="2"/>
              <a:buChar char="v"/>
            </a:pPr>
            <a:r>
              <a:rPr lang="es-ES" sz="2800" dirty="0">
                <a:solidFill>
                  <a:srgbClr val="008080"/>
                </a:solidFill>
              </a:rPr>
              <a:t>Mecánico &gt; Gerente de banco al lado de la carretera</a:t>
            </a:r>
            <a:endParaRPr lang="en-US" sz="28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19585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EEC2-637B-49FD-8F65-D4F8F214B9CF}"/>
              </a:ext>
            </a:extLst>
          </p:cNvPr>
          <p:cNvSpPr>
            <a:spLocks noGrp="1"/>
          </p:cNvSpPr>
          <p:nvPr>
            <p:ph type="title"/>
          </p:nvPr>
        </p:nvSpPr>
        <p:spPr>
          <a:xfrm>
            <a:off x="1754067" y="960741"/>
            <a:ext cx="8526834" cy="1400530"/>
          </a:xfrm>
        </p:spPr>
        <p:txBody>
          <a:bodyPr/>
          <a:lstStyle/>
          <a:p>
            <a:r>
              <a:rPr lang="en-US" sz="4800" dirty="0"/>
              <a:t>PODER Y VULNERABILIDAD</a:t>
            </a:r>
          </a:p>
        </p:txBody>
      </p:sp>
      <p:sp>
        <p:nvSpPr>
          <p:cNvPr id="3" name="Slide Number Placeholder 2">
            <a:extLst>
              <a:ext uri="{FF2B5EF4-FFF2-40B4-BE49-F238E27FC236}">
                <a16:creationId xmlns:a16="http://schemas.microsoft.com/office/drawing/2014/main" id="{7E38BC52-9C38-4DA2-A37F-28244A3D586D}"/>
              </a:ext>
            </a:extLst>
          </p:cNvPr>
          <p:cNvSpPr>
            <a:spLocks noGrp="1"/>
          </p:cNvSpPr>
          <p:nvPr>
            <p:ph type="sldNum" sz="quarter" idx="12"/>
          </p:nvPr>
        </p:nvSpPr>
        <p:spPr/>
        <p:txBody>
          <a:bodyPr/>
          <a:lstStyle/>
          <a:p>
            <a:fld id="{D57F1E4F-1CFF-5643-939E-02111984F565}" type="slidenum">
              <a:rPr lang="en-US" smtClean="0"/>
              <a:t>11</a:t>
            </a:fld>
            <a:endParaRPr lang="en-US" dirty="0"/>
          </a:p>
        </p:txBody>
      </p:sp>
      <p:graphicFrame>
        <p:nvGraphicFramePr>
          <p:cNvPr id="5" name="Table 5">
            <a:extLst>
              <a:ext uri="{FF2B5EF4-FFF2-40B4-BE49-F238E27FC236}">
                <a16:creationId xmlns:a16="http://schemas.microsoft.com/office/drawing/2014/main" id="{43C81AF5-38A4-4CBC-BA37-45F84D12DD0C}"/>
              </a:ext>
            </a:extLst>
          </p:cNvPr>
          <p:cNvGraphicFramePr>
            <a:graphicFrameLocks noGrp="1"/>
          </p:cNvGraphicFramePr>
          <p:nvPr>
            <p:extLst>
              <p:ext uri="{D42A27DB-BD31-4B8C-83A1-F6EECF244321}">
                <p14:modId xmlns:p14="http://schemas.microsoft.com/office/powerpoint/2010/main" val="1574191849"/>
              </p:ext>
            </p:extLst>
          </p:nvPr>
        </p:nvGraphicFramePr>
        <p:xfrm>
          <a:off x="1143000" y="2339500"/>
          <a:ext cx="10439400" cy="2743200"/>
        </p:xfrm>
        <a:graphic>
          <a:graphicData uri="http://schemas.openxmlformats.org/drawingml/2006/table">
            <a:tbl>
              <a:tblPr firstRow="1" bandRow="1">
                <a:tableStyleId>{93296810-A885-4BE3-A3E7-6D5BEEA58F35}</a:tableStyleId>
              </a:tblPr>
              <a:tblGrid>
                <a:gridCol w="5191056">
                  <a:extLst>
                    <a:ext uri="{9D8B030D-6E8A-4147-A177-3AD203B41FA5}">
                      <a16:colId xmlns:a16="http://schemas.microsoft.com/office/drawing/2014/main" val="2992549524"/>
                    </a:ext>
                  </a:extLst>
                </a:gridCol>
                <a:gridCol w="5248344">
                  <a:extLst>
                    <a:ext uri="{9D8B030D-6E8A-4147-A177-3AD203B41FA5}">
                      <a16:colId xmlns:a16="http://schemas.microsoft.com/office/drawing/2014/main" val="626542144"/>
                    </a:ext>
                  </a:extLst>
                </a:gridCol>
              </a:tblGrid>
              <a:tr h="914400">
                <a:tc>
                  <a:txBody>
                    <a:bodyPr/>
                    <a:lstStyle/>
                    <a:p>
                      <a:pPr algn="ctr"/>
                      <a:r>
                        <a:rPr lang="en-US" sz="2400" dirty="0">
                          <a:solidFill>
                            <a:schemeClr val="tx1"/>
                          </a:solidFill>
                        </a:rPr>
                        <a:t>PODER</a:t>
                      </a:r>
                    </a:p>
                  </a:txBody>
                  <a:tcPr>
                    <a:solidFill>
                      <a:srgbClr val="008080"/>
                    </a:solidFill>
                  </a:tcPr>
                </a:tc>
                <a:tc>
                  <a:txBody>
                    <a:bodyPr/>
                    <a:lstStyle/>
                    <a:p>
                      <a:pPr algn="ctr"/>
                      <a:r>
                        <a:rPr lang="en-US" sz="2400" dirty="0"/>
                        <a:t>VULNERABILIDAD</a:t>
                      </a:r>
                    </a:p>
                  </a:txBody>
                  <a:tcPr>
                    <a:solidFill>
                      <a:srgbClr val="008080"/>
                    </a:solidFill>
                  </a:tcPr>
                </a:tc>
                <a:extLst>
                  <a:ext uri="{0D108BD9-81ED-4DB2-BD59-A6C34878D82A}">
                    <a16:rowId xmlns:a16="http://schemas.microsoft.com/office/drawing/2014/main" val="535096156"/>
                  </a:ext>
                </a:extLst>
              </a:tr>
              <a:tr h="914400">
                <a:tc>
                  <a:txBody>
                    <a:bodyPr/>
                    <a:lstStyle/>
                    <a:p>
                      <a:r>
                        <a:rPr lang="en-US" sz="2400" dirty="0">
                          <a:solidFill>
                            <a:schemeClr val="bg1"/>
                          </a:solidFill>
                        </a:rPr>
                        <a:t>Más </a:t>
                      </a:r>
                      <a:r>
                        <a:rPr lang="en-US" sz="2400" dirty="0" err="1">
                          <a:solidFill>
                            <a:schemeClr val="bg1"/>
                          </a:solidFill>
                        </a:rPr>
                        <a:t>Recursos</a:t>
                      </a:r>
                      <a:endParaRPr lang="en-US" sz="2400" dirty="0">
                        <a:solidFill>
                          <a:schemeClr val="bg1"/>
                        </a:solidFill>
                      </a:endParaRPr>
                    </a:p>
                  </a:txBody>
                  <a:tcPr>
                    <a:solidFill>
                      <a:schemeClr val="bg2">
                        <a:lumMod val="40000"/>
                        <a:lumOff val="60000"/>
                      </a:schemeClr>
                    </a:solidFill>
                  </a:tcPr>
                </a:tc>
                <a:tc>
                  <a:txBody>
                    <a:bodyPr/>
                    <a:lstStyle/>
                    <a:p>
                      <a:r>
                        <a:rPr lang="en-US" sz="2400" dirty="0" err="1">
                          <a:solidFill>
                            <a:schemeClr val="bg1"/>
                          </a:solidFill>
                        </a:rPr>
                        <a:t>Menos</a:t>
                      </a:r>
                      <a:r>
                        <a:rPr lang="en-US" sz="2400" dirty="0">
                          <a:solidFill>
                            <a:schemeClr val="bg1"/>
                          </a:solidFill>
                        </a:rPr>
                        <a:t> </a:t>
                      </a:r>
                      <a:r>
                        <a:rPr lang="en-US" sz="2400" dirty="0" err="1">
                          <a:solidFill>
                            <a:schemeClr val="bg1"/>
                          </a:solidFill>
                        </a:rPr>
                        <a:t>Recursos</a:t>
                      </a:r>
                      <a:endParaRPr lang="en-US" sz="2400" dirty="0">
                        <a:solidFill>
                          <a:schemeClr val="bg1"/>
                        </a:solidFill>
                      </a:endParaRPr>
                    </a:p>
                  </a:txBody>
                  <a:tcPr>
                    <a:solidFill>
                      <a:schemeClr val="bg2">
                        <a:lumMod val="40000"/>
                        <a:lumOff val="60000"/>
                      </a:schemeClr>
                    </a:solidFill>
                  </a:tcPr>
                </a:tc>
                <a:extLst>
                  <a:ext uri="{0D108BD9-81ED-4DB2-BD59-A6C34878D82A}">
                    <a16:rowId xmlns:a16="http://schemas.microsoft.com/office/drawing/2014/main" val="2936646055"/>
                  </a:ext>
                </a:extLst>
              </a:tr>
              <a:tr h="914400">
                <a:tc>
                  <a:txBody>
                    <a:bodyPr/>
                    <a:lstStyle/>
                    <a:p>
                      <a:r>
                        <a:rPr lang="es-ES" sz="2400" dirty="0"/>
                        <a:t>Responsabilidad por el uso de ese poder</a:t>
                      </a:r>
                      <a:endParaRPr lang="en-US" sz="2400" dirty="0"/>
                    </a:p>
                  </a:txBody>
                  <a:tcPr>
                    <a:solidFill>
                      <a:schemeClr val="bg2">
                        <a:lumMod val="20000"/>
                        <a:lumOff val="80000"/>
                      </a:schemeClr>
                    </a:solidFill>
                  </a:tcPr>
                </a:tc>
                <a:tc>
                  <a:txBody>
                    <a:bodyPr/>
                    <a:lstStyle/>
                    <a:p>
                      <a:r>
                        <a:rPr lang="en-US" sz="2400" dirty="0" err="1"/>
                        <a:t>Potencial</a:t>
                      </a:r>
                      <a:r>
                        <a:rPr lang="en-US" sz="2400" dirty="0"/>
                        <a:t> de ser </a:t>
                      </a:r>
                      <a:r>
                        <a:rPr lang="en-US" sz="2400" dirty="0" err="1"/>
                        <a:t>violado</a:t>
                      </a:r>
                      <a:r>
                        <a:rPr lang="en-US" sz="2400" dirty="0"/>
                        <a:t> o </a:t>
                      </a:r>
                      <a:r>
                        <a:rPr lang="en-US" sz="2400" dirty="0" err="1"/>
                        <a:t>explotado</a:t>
                      </a:r>
                      <a:endParaRPr lang="en-US" sz="2400" dirty="0"/>
                    </a:p>
                  </a:txBody>
                  <a:tcPr>
                    <a:solidFill>
                      <a:schemeClr val="bg2">
                        <a:lumMod val="20000"/>
                        <a:lumOff val="80000"/>
                      </a:schemeClr>
                    </a:solidFill>
                  </a:tcPr>
                </a:tc>
                <a:extLst>
                  <a:ext uri="{0D108BD9-81ED-4DB2-BD59-A6C34878D82A}">
                    <a16:rowId xmlns:a16="http://schemas.microsoft.com/office/drawing/2014/main" val="2918929739"/>
                  </a:ext>
                </a:extLst>
              </a:tr>
            </a:tbl>
          </a:graphicData>
        </a:graphic>
      </p:graphicFrame>
    </p:spTree>
    <p:extLst>
      <p:ext uri="{BB962C8B-B14F-4D97-AF65-F5344CB8AC3E}">
        <p14:creationId xmlns:p14="http://schemas.microsoft.com/office/powerpoint/2010/main" val="217272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EEC2-637B-49FD-8F65-D4F8F214B9CF}"/>
              </a:ext>
            </a:extLst>
          </p:cNvPr>
          <p:cNvSpPr>
            <a:spLocks noGrp="1"/>
          </p:cNvSpPr>
          <p:nvPr>
            <p:ph type="title"/>
          </p:nvPr>
        </p:nvSpPr>
        <p:spPr>
          <a:xfrm>
            <a:off x="1295400" y="960741"/>
            <a:ext cx="9601200" cy="1400530"/>
          </a:xfrm>
        </p:spPr>
        <p:txBody>
          <a:bodyPr/>
          <a:lstStyle/>
          <a:p>
            <a:r>
              <a:rPr lang="en-US" sz="5400" dirty="0"/>
              <a:t>DESEQUILIBRIO DE PODER</a:t>
            </a:r>
            <a:endParaRPr lang="en-US" sz="4800" dirty="0"/>
          </a:p>
        </p:txBody>
      </p:sp>
      <p:sp>
        <p:nvSpPr>
          <p:cNvPr id="3" name="Slide Number Placeholder 2">
            <a:extLst>
              <a:ext uri="{FF2B5EF4-FFF2-40B4-BE49-F238E27FC236}">
                <a16:creationId xmlns:a16="http://schemas.microsoft.com/office/drawing/2014/main" id="{7E38BC52-9C38-4DA2-A37F-28244A3D586D}"/>
              </a:ext>
            </a:extLst>
          </p:cNvPr>
          <p:cNvSpPr>
            <a:spLocks noGrp="1"/>
          </p:cNvSpPr>
          <p:nvPr>
            <p:ph type="sldNum" sz="quarter" idx="12"/>
          </p:nvPr>
        </p:nvSpPr>
        <p:spPr/>
        <p:txBody>
          <a:bodyPr/>
          <a:lstStyle/>
          <a:p>
            <a:fld id="{D57F1E4F-1CFF-5643-939E-02111984F565}" type="slidenum">
              <a:rPr lang="en-US" smtClean="0"/>
              <a:t>12</a:t>
            </a:fld>
            <a:endParaRPr lang="en-US" dirty="0"/>
          </a:p>
        </p:txBody>
      </p:sp>
      <p:graphicFrame>
        <p:nvGraphicFramePr>
          <p:cNvPr id="5" name="Table 5">
            <a:extLst>
              <a:ext uri="{FF2B5EF4-FFF2-40B4-BE49-F238E27FC236}">
                <a16:creationId xmlns:a16="http://schemas.microsoft.com/office/drawing/2014/main" id="{43C81AF5-38A4-4CBC-BA37-45F84D12DD0C}"/>
              </a:ext>
            </a:extLst>
          </p:cNvPr>
          <p:cNvGraphicFramePr>
            <a:graphicFrameLocks noGrp="1"/>
          </p:cNvGraphicFramePr>
          <p:nvPr>
            <p:extLst>
              <p:ext uri="{D42A27DB-BD31-4B8C-83A1-F6EECF244321}">
                <p14:modId xmlns:p14="http://schemas.microsoft.com/office/powerpoint/2010/main" val="3903417344"/>
              </p:ext>
            </p:extLst>
          </p:nvPr>
        </p:nvGraphicFramePr>
        <p:xfrm>
          <a:off x="1111668" y="2361271"/>
          <a:ext cx="10439400" cy="2743200"/>
        </p:xfrm>
        <a:graphic>
          <a:graphicData uri="http://schemas.openxmlformats.org/drawingml/2006/table">
            <a:tbl>
              <a:tblPr firstRow="1" bandRow="1">
                <a:tableStyleId>{93296810-A885-4BE3-A3E7-6D5BEEA58F35}</a:tableStyleId>
              </a:tblPr>
              <a:tblGrid>
                <a:gridCol w="5191056">
                  <a:extLst>
                    <a:ext uri="{9D8B030D-6E8A-4147-A177-3AD203B41FA5}">
                      <a16:colId xmlns:a16="http://schemas.microsoft.com/office/drawing/2014/main" val="2992549524"/>
                    </a:ext>
                  </a:extLst>
                </a:gridCol>
                <a:gridCol w="5248344">
                  <a:extLst>
                    <a:ext uri="{9D8B030D-6E8A-4147-A177-3AD203B41FA5}">
                      <a16:colId xmlns:a16="http://schemas.microsoft.com/office/drawing/2014/main" val="626542144"/>
                    </a:ext>
                  </a:extLst>
                </a:gridCol>
              </a:tblGrid>
              <a:tr h="914400">
                <a:tc>
                  <a:txBody>
                    <a:bodyPr/>
                    <a:lstStyle/>
                    <a:p>
                      <a:pPr algn="ctr"/>
                      <a:r>
                        <a:rPr lang="en-US" sz="2400" dirty="0">
                          <a:solidFill>
                            <a:schemeClr val="tx1"/>
                          </a:solidFill>
                        </a:rPr>
                        <a:t>MINISTRO LAICO</a:t>
                      </a:r>
                    </a:p>
                  </a:txBody>
                  <a:tcPr>
                    <a:solidFill>
                      <a:srgbClr val="008080"/>
                    </a:solidFill>
                  </a:tcPr>
                </a:tc>
                <a:tc>
                  <a:txBody>
                    <a:bodyPr/>
                    <a:lstStyle/>
                    <a:p>
                      <a:pPr algn="ctr"/>
                      <a:r>
                        <a:rPr lang="es-ES" sz="2400" dirty="0"/>
                        <a:t>PERSONA QUE RECIBE EL MINISTERIO</a:t>
                      </a:r>
                      <a:endParaRPr lang="en-US" sz="2400" dirty="0"/>
                    </a:p>
                  </a:txBody>
                  <a:tcPr>
                    <a:solidFill>
                      <a:srgbClr val="008080"/>
                    </a:solidFill>
                  </a:tcPr>
                </a:tc>
                <a:extLst>
                  <a:ext uri="{0D108BD9-81ED-4DB2-BD59-A6C34878D82A}">
                    <a16:rowId xmlns:a16="http://schemas.microsoft.com/office/drawing/2014/main" val="535096156"/>
                  </a:ext>
                </a:extLst>
              </a:tr>
              <a:tr h="914400">
                <a:tc>
                  <a:txBody>
                    <a:bodyPr/>
                    <a:lstStyle/>
                    <a:p>
                      <a:r>
                        <a:rPr lang="es-ES" sz="2400" dirty="0">
                          <a:solidFill>
                            <a:schemeClr val="bg1"/>
                          </a:solidFill>
                        </a:rPr>
                        <a:t>¿Qué recursos tiene en su función?</a:t>
                      </a:r>
                      <a:endParaRPr lang="en-US" sz="2400" dirty="0">
                        <a:solidFill>
                          <a:schemeClr val="bg1"/>
                        </a:solidFill>
                      </a:endParaRPr>
                    </a:p>
                  </a:txBody>
                  <a:tcPr>
                    <a:solidFill>
                      <a:schemeClr val="bg2">
                        <a:lumMod val="40000"/>
                        <a:lumOff val="60000"/>
                      </a:schemeClr>
                    </a:solidFill>
                  </a:tcPr>
                </a:tc>
                <a:tc>
                  <a:txBody>
                    <a:bodyPr/>
                    <a:lstStyle/>
                    <a:p>
                      <a:r>
                        <a:rPr lang="es-ES" sz="2400" dirty="0"/>
                        <a:t>¿De qué manera la persona depende de </a:t>
                      </a:r>
                      <a:r>
                        <a:rPr lang="es-ES" sz="2400" dirty="0" err="1"/>
                        <a:t>ud.</a:t>
                      </a:r>
                      <a:r>
                        <a:rPr lang="es-ES" sz="2400" dirty="0"/>
                        <a:t>?</a:t>
                      </a:r>
                      <a:endParaRPr lang="en-US" sz="2400" dirty="0"/>
                    </a:p>
                  </a:txBody>
                  <a:tcPr>
                    <a:solidFill>
                      <a:schemeClr val="bg2">
                        <a:lumMod val="40000"/>
                        <a:lumOff val="60000"/>
                      </a:schemeClr>
                    </a:solidFill>
                  </a:tcPr>
                </a:tc>
                <a:extLst>
                  <a:ext uri="{0D108BD9-81ED-4DB2-BD59-A6C34878D82A}">
                    <a16:rowId xmlns:a16="http://schemas.microsoft.com/office/drawing/2014/main" val="2936646055"/>
                  </a:ext>
                </a:extLst>
              </a:tr>
              <a:tr h="914400">
                <a:tc>
                  <a:txBody>
                    <a:bodyPr/>
                    <a:lstStyle/>
                    <a:p>
                      <a:r>
                        <a:rPr lang="es-ES" sz="2400" dirty="0"/>
                        <a:t>¿Cómo sería el abuso de poder en su ministerio?</a:t>
                      </a:r>
                      <a:endParaRPr lang="en-US" sz="2400" dirty="0"/>
                    </a:p>
                  </a:txBody>
                  <a:tcPr>
                    <a:solidFill>
                      <a:schemeClr val="bg2">
                        <a:lumMod val="20000"/>
                        <a:lumOff val="80000"/>
                      </a:schemeClr>
                    </a:solidFill>
                  </a:tcPr>
                </a:tc>
                <a:tc>
                  <a:txBody>
                    <a:bodyPr/>
                    <a:lstStyle/>
                    <a:p>
                      <a:r>
                        <a:rPr lang="es-ES" sz="2400" dirty="0"/>
                        <a:t>¿Cuál es el potencial de explotación o abuso?</a:t>
                      </a:r>
                      <a:endParaRPr lang="en-US" sz="2400" dirty="0"/>
                    </a:p>
                  </a:txBody>
                  <a:tcPr>
                    <a:solidFill>
                      <a:schemeClr val="bg2">
                        <a:lumMod val="20000"/>
                        <a:lumOff val="80000"/>
                      </a:schemeClr>
                    </a:solidFill>
                  </a:tcPr>
                </a:tc>
                <a:extLst>
                  <a:ext uri="{0D108BD9-81ED-4DB2-BD59-A6C34878D82A}">
                    <a16:rowId xmlns:a16="http://schemas.microsoft.com/office/drawing/2014/main" val="2918929739"/>
                  </a:ext>
                </a:extLst>
              </a:tr>
            </a:tbl>
          </a:graphicData>
        </a:graphic>
      </p:graphicFrame>
    </p:spTree>
    <p:extLst>
      <p:ext uri="{BB962C8B-B14F-4D97-AF65-F5344CB8AC3E}">
        <p14:creationId xmlns:p14="http://schemas.microsoft.com/office/powerpoint/2010/main" val="346188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295400" y="1295400"/>
            <a:ext cx="8915403" cy="609600"/>
          </a:xfrm>
        </p:spPr>
        <p:txBody>
          <a:bodyPr/>
          <a:lstStyle/>
          <a:p>
            <a:r>
              <a:rPr lang="en-US" dirty="0"/>
              <a:t># 2 - LÍMITES</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676400" y="2209800"/>
            <a:ext cx="8915402" cy="2743201"/>
          </a:xfrm>
        </p:spPr>
        <p:txBody>
          <a:bodyPr>
            <a:noAutofit/>
          </a:bodyPr>
          <a:lstStyle/>
          <a:p>
            <a:pPr marL="342900" indent="-342900">
              <a:buFont typeface="Wingdings" panose="05000000000000000000" pitchFamily="2" charset="2"/>
              <a:buChar char="v"/>
            </a:pPr>
            <a:r>
              <a:rPr lang="es-ES" sz="2800" dirty="0">
                <a:solidFill>
                  <a:srgbClr val="008080"/>
                </a:solidFill>
              </a:rPr>
              <a:t>Los participantes establecerán y mantendrán límites apropiados en las relaciones pastorales y en el ministerio a Adultos Vulnerables.</a:t>
            </a:r>
            <a:endParaRPr lang="en-US" sz="28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4124557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1898-2329-420F-A968-1A1632CC4491}"/>
              </a:ext>
            </a:extLst>
          </p:cNvPr>
          <p:cNvSpPr>
            <a:spLocks noGrp="1"/>
          </p:cNvSpPr>
          <p:nvPr>
            <p:ph type="title"/>
          </p:nvPr>
        </p:nvSpPr>
        <p:spPr>
          <a:xfrm>
            <a:off x="1565738" y="1066800"/>
            <a:ext cx="8825659" cy="1185375"/>
          </a:xfrm>
        </p:spPr>
        <p:txBody>
          <a:bodyPr/>
          <a:lstStyle/>
          <a:p>
            <a:r>
              <a:rPr lang="en-US" dirty="0"/>
              <a:t>LÍMITES</a:t>
            </a:r>
            <a:endParaRPr lang="en-US" sz="2400" dirty="0">
              <a:solidFill>
                <a:srgbClr val="008080"/>
              </a:solidFill>
            </a:endParaRPr>
          </a:p>
        </p:txBody>
      </p:sp>
      <p:sp>
        <p:nvSpPr>
          <p:cNvPr id="3" name="Text Placeholder 2">
            <a:extLst>
              <a:ext uri="{FF2B5EF4-FFF2-40B4-BE49-F238E27FC236}">
                <a16:creationId xmlns:a16="http://schemas.microsoft.com/office/drawing/2014/main" id="{B37E7DA5-10AB-461A-AF52-6DB4D9DB24D3}"/>
              </a:ext>
            </a:extLst>
          </p:cNvPr>
          <p:cNvSpPr>
            <a:spLocks noGrp="1"/>
          </p:cNvSpPr>
          <p:nvPr>
            <p:ph type="body" sz="half" idx="2"/>
          </p:nvPr>
        </p:nvSpPr>
        <p:spPr>
          <a:xfrm>
            <a:off x="1572826" y="2002387"/>
            <a:ext cx="5198831" cy="2853225"/>
          </a:xfrm>
        </p:spPr>
        <p:txBody>
          <a:bodyPr>
            <a:normAutofit/>
          </a:bodyPr>
          <a:lstStyle/>
          <a:p>
            <a:r>
              <a:rPr lang="es-ES" sz="2800" dirty="0">
                <a:solidFill>
                  <a:srgbClr val="008080"/>
                </a:solidFill>
              </a:rPr>
              <a:t>¿Qué son los límites?</a:t>
            </a:r>
          </a:p>
          <a:p>
            <a:endParaRPr lang="es-ES" sz="2800" dirty="0">
              <a:solidFill>
                <a:srgbClr val="008080"/>
              </a:solidFill>
            </a:endParaRPr>
          </a:p>
          <a:p>
            <a:r>
              <a:rPr lang="es-ES" sz="2800" dirty="0">
                <a:solidFill>
                  <a:srgbClr val="008080"/>
                </a:solidFill>
              </a:rPr>
              <a:t>¿Por qué necesitamos límites? ¿Cual es su propósito?</a:t>
            </a:r>
            <a:endParaRPr lang="en-US" sz="2800" dirty="0">
              <a:solidFill>
                <a:srgbClr val="008080"/>
              </a:solidFill>
            </a:endParaRPr>
          </a:p>
        </p:txBody>
      </p:sp>
      <p:sp>
        <p:nvSpPr>
          <p:cNvPr id="4" name="Slide Number Placeholder 3">
            <a:extLst>
              <a:ext uri="{FF2B5EF4-FFF2-40B4-BE49-F238E27FC236}">
                <a16:creationId xmlns:a16="http://schemas.microsoft.com/office/drawing/2014/main" id="{94757AEB-08CA-4E13-9F2A-7B9412B474EB}"/>
              </a:ext>
            </a:extLst>
          </p:cNvPr>
          <p:cNvSpPr>
            <a:spLocks noGrp="1"/>
          </p:cNvSpPr>
          <p:nvPr>
            <p:ph type="sldNum" sz="quarter" idx="12"/>
          </p:nvPr>
        </p:nvSpPr>
        <p:spPr/>
        <p:txBody>
          <a:bodyPr/>
          <a:lstStyle/>
          <a:p>
            <a:fld id="{D57F1E4F-1CFF-5643-939E-02111984F565}" type="slidenum">
              <a:rPr lang="en-US" smtClean="0"/>
              <a:t>14</a:t>
            </a:fld>
            <a:endParaRPr lang="en-US" dirty="0"/>
          </a:p>
        </p:txBody>
      </p:sp>
      <p:pic>
        <p:nvPicPr>
          <p:cNvPr id="7" name="Picture 6" descr="A picture containing yellow, building, board, riding&#10;&#10;Description automatically generated">
            <a:extLst>
              <a:ext uri="{FF2B5EF4-FFF2-40B4-BE49-F238E27FC236}">
                <a16:creationId xmlns:a16="http://schemas.microsoft.com/office/drawing/2014/main" id="{146FCB5A-89AF-440B-A19C-B925D57DDDBF}"/>
              </a:ext>
            </a:extLst>
          </p:cNvPr>
          <p:cNvPicPr>
            <a:picLocks noChangeAspect="1"/>
          </p:cNvPicPr>
          <p:nvPr/>
        </p:nvPicPr>
        <p:blipFill>
          <a:blip r:embed="rId3"/>
          <a:stretch>
            <a:fillRect/>
          </a:stretch>
        </p:blipFill>
        <p:spPr>
          <a:xfrm>
            <a:off x="6858000" y="2539512"/>
            <a:ext cx="4876800" cy="3257550"/>
          </a:xfrm>
          <a:prstGeom prst="rect">
            <a:avLst/>
          </a:prstGeom>
        </p:spPr>
      </p:pic>
    </p:spTree>
    <p:extLst>
      <p:ext uri="{BB962C8B-B14F-4D97-AF65-F5344CB8AC3E}">
        <p14:creationId xmlns:p14="http://schemas.microsoft.com/office/powerpoint/2010/main" val="219642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9B20-42E2-4D5B-954B-6B9CB801CC49}"/>
              </a:ext>
            </a:extLst>
          </p:cNvPr>
          <p:cNvSpPr>
            <a:spLocks noGrp="1"/>
          </p:cNvSpPr>
          <p:nvPr>
            <p:ph type="title"/>
          </p:nvPr>
        </p:nvSpPr>
        <p:spPr>
          <a:xfrm>
            <a:off x="1683170" y="984914"/>
            <a:ext cx="8825659" cy="1524000"/>
          </a:xfrm>
        </p:spPr>
        <p:txBody>
          <a:bodyPr/>
          <a:lstStyle/>
          <a:p>
            <a:r>
              <a:rPr lang="en-US" dirty="0"/>
              <a:t>LÍMITES PERSONALES</a:t>
            </a:r>
          </a:p>
        </p:txBody>
      </p:sp>
      <p:sp>
        <p:nvSpPr>
          <p:cNvPr id="3" name="Text Placeholder 2">
            <a:extLst>
              <a:ext uri="{FF2B5EF4-FFF2-40B4-BE49-F238E27FC236}">
                <a16:creationId xmlns:a16="http://schemas.microsoft.com/office/drawing/2014/main" id="{39BCDB95-853F-4281-A7BF-E833D075DA5E}"/>
              </a:ext>
            </a:extLst>
          </p:cNvPr>
          <p:cNvSpPr>
            <a:spLocks noGrp="1"/>
          </p:cNvSpPr>
          <p:nvPr>
            <p:ph type="body" sz="half" idx="2"/>
          </p:nvPr>
        </p:nvSpPr>
        <p:spPr>
          <a:xfrm>
            <a:off x="2074055" y="1905000"/>
            <a:ext cx="9889345" cy="3733800"/>
          </a:xfrm>
        </p:spPr>
        <p:txBody>
          <a:bodyPr>
            <a:normAutofit/>
          </a:bodyPr>
          <a:lstStyle/>
          <a:p>
            <a:pPr marL="285750" indent="-285750">
              <a:buFont typeface="Wingdings" panose="05000000000000000000" pitchFamily="2" charset="2"/>
              <a:buChar char="v"/>
            </a:pPr>
            <a:r>
              <a:rPr lang="es-ES" sz="2600" dirty="0">
                <a:solidFill>
                  <a:srgbClr val="008080"/>
                </a:solidFill>
              </a:rPr>
              <a:t> </a:t>
            </a:r>
            <a:r>
              <a:rPr lang="es-ES" sz="2800" dirty="0">
                <a:solidFill>
                  <a:srgbClr val="008080"/>
                </a:solidFill>
              </a:rPr>
              <a:t>Mantener la claridad del rol</a:t>
            </a:r>
          </a:p>
          <a:p>
            <a:pPr marL="285750" indent="-285750">
              <a:buFont typeface="Wingdings" panose="05000000000000000000" pitchFamily="2" charset="2"/>
              <a:buChar char="v"/>
            </a:pPr>
            <a:r>
              <a:rPr lang="es-ES" sz="2800" dirty="0">
                <a:solidFill>
                  <a:srgbClr val="008080"/>
                </a:solidFill>
              </a:rPr>
              <a:t> Reconocer el poder que le otorga un rol</a:t>
            </a:r>
          </a:p>
          <a:p>
            <a:pPr marL="285750" indent="-285750">
              <a:buFont typeface="Wingdings" panose="05000000000000000000" pitchFamily="2" charset="2"/>
              <a:buChar char="v"/>
            </a:pPr>
            <a:r>
              <a:rPr lang="es-ES" sz="2800" dirty="0">
                <a:solidFill>
                  <a:srgbClr val="008080"/>
                </a:solidFill>
              </a:rPr>
              <a:t> Ejercer su responsabilidad de mantener los límites</a:t>
            </a:r>
          </a:p>
          <a:p>
            <a:pPr marL="285750" indent="-285750">
              <a:buFont typeface="Wingdings" panose="05000000000000000000" pitchFamily="2" charset="2"/>
              <a:buChar char="v"/>
            </a:pPr>
            <a:r>
              <a:rPr lang="es-ES" sz="2800" dirty="0">
                <a:solidFill>
                  <a:srgbClr val="008080"/>
                </a:solidFill>
              </a:rPr>
              <a:t> Si tiene dudas sobre una acción, revísela con otros</a:t>
            </a:r>
            <a:endParaRPr lang="en-US" sz="2800" dirty="0">
              <a:solidFill>
                <a:srgbClr val="008080"/>
              </a:solidFill>
            </a:endParaRPr>
          </a:p>
        </p:txBody>
      </p:sp>
      <p:sp>
        <p:nvSpPr>
          <p:cNvPr id="4" name="Slide Number Placeholder 3">
            <a:extLst>
              <a:ext uri="{FF2B5EF4-FFF2-40B4-BE49-F238E27FC236}">
                <a16:creationId xmlns:a16="http://schemas.microsoft.com/office/drawing/2014/main" id="{BE0A7113-12DC-4F98-8282-9FFDF9202BFD}"/>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4239431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493466" y="1102129"/>
            <a:ext cx="10052423" cy="1143000"/>
          </a:xfrm>
        </p:spPr>
        <p:txBody>
          <a:bodyPr/>
          <a:lstStyle/>
          <a:p>
            <a:r>
              <a:rPr lang="en-US" dirty="0"/>
              <a:t>SEÑALES DE ADVERTENCIA</a:t>
            </a:r>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1493466" y="2397601"/>
            <a:ext cx="10393734" cy="2707799"/>
          </a:xfrm>
        </p:spPr>
        <p:txBody>
          <a:bodyPr>
            <a:normAutofit/>
          </a:bodyPr>
          <a:lstStyle/>
          <a:p>
            <a:pPr marL="342900" indent="-342900">
              <a:buFont typeface="Wingdings" panose="05000000000000000000" pitchFamily="2" charset="2"/>
              <a:buChar char="v"/>
            </a:pPr>
            <a:r>
              <a:rPr lang="es-ES" sz="2800" dirty="0">
                <a:solidFill>
                  <a:srgbClr val="008080"/>
                </a:solidFill>
              </a:rPr>
              <a:t>Miembros del clero o líderes de la congregación </a:t>
            </a:r>
          </a:p>
          <a:p>
            <a:pPr marL="342900" indent="-342900">
              <a:buFont typeface="Wingdings" panose="05000000000000000000" pitchFamily="2" charset="2"/>
              <a:buChar char="v"/>
            </a:pPr>
            <a:r>
              <a:rPr lang="es-ES" sz="2800" dirty="0">
                <a:solidFill>
                  <a:srgbClr val="008080"/>
                </a:solidFill>
              </a:rPr>
              <a:t>Feligreses</a:t>
            </a:r>
          </a:p>
          <a:p>
            <a:pPr marL="342900" indent="-342900">
              <a:buFont typeface="Wingdings" panose="05000000000000000000" pitchFamily="2" charset="2"/>
              <a:buChar char="v"/>
            </a:pPr>
            <a:r>
              <a:rPr lang="es-ES" sz="2800" dirty="0">
                <a:solidFill>
                  <a:srgbClr val="008080"/>
                </a:solidFill>
              </a:rPr>
              <a:t>¿Cuáles son sus desencadenantes y señales de advertencia?</a:t>
            </a:r>
            <a:endParaRPr lang="en-US" sz="2400" dirty="0">
              <a:solidFill>
                <a:srgbClr val="008080"/>
              </a:solidFill>
            </a:endParaRP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4293964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A693-BBE9-403B-A9ED-F10D7B24970D}"/>
              </a:ext>
            </a:extLst>
          </p:cNvPr>
          <p:cNvSpPr>
            <a:spLocks noGrp="1"/>
          </p:cNvSpPr>
          <p:nvPr>
            <p:ph type="title"/>
          </p:nvPr>
        </p:nvSpPr>
        <p:spPr>
          <a:xfrm>
            <a:off x="1766225" y="949657"/>
            <a:ext cx="9944791" cy="1524000"/>
          </a:xfrm>
        </p:spPr>
        <p:txBody>
          <a:bodyPr/>
          <a:lstStyle/>
          <a:p>
            <a:r>
              <a:rPr lang="es-ES" dirty="0"/>
              <a:t>IMPACTO DE IGNORAR LAS VIOLACIONES DE LOS LÍMITES</a:t>
            </a:r>
            <a:endParaRPr lang="en-US" dirty="0"/>
          </a:p>
        </p:txBody>
      </p:sp>
      <p:sp>
        <p:nvSpPr>
          <p:cNvPr id="3" name="Text Placeholder 2">
            <a:extLst>
              <a:ext uri="{FF2B5EF4-FFF2-40B4-BE49-F238E27FC236}">
                <a16:creationId xmlns:a16="http://schemas.microsoft.com/office/drawing/2014/main" id="{345159CB-B217-450C-8A2D-C40729752807}"/>
              </a:ext>
            </a:extLst>
          </p:cNvPr>
          <p:cNvSpPr>
            <a:spLocks noGrp="1"/>
          </p:cNvSpPr>
          <p:nvPr>
            <p:ph type="body" sz="half" idx="2"/>
          </p:nvPr>
        </p:nvSpPr>
        <p:spPr>
          <a:xfrm>
            <a:off x="1601097" y="2555544"/>
            <a:ext cx="10275046" cy="3657600"/>
          </a:xfrm>
        </p:spPr>
        <p:txBody>
          <a:bodyPr>
            <a:normAutofit/>
          </a:bodyPr>
          <a:lstStyle/>
          <a:p>
            <a:r>
              <a:rPr lang="es-ES" sz="2400" dirty="0">
                <a:solidFill>
                  <a:schemeClr val="bg1"/>
                </a:solidFill>
              </a:rPr>
              <a:t>Una comunidad que ignora o niega las violaciones de límites fomenta una cultura que:</a:t>
            </a:r>
          </a:p>
          <a:p>
            <a:pPr marL="342900" indent="-342900">
              <a:buFont typeface="Wingdings" panose="05000000000000000000" pitchFamily="2" charset="2"/>
              <a:buChar char="v"/>
            </a:pPr>
            <a:r>
              <a:rPr lang="es-ES" sz="2400" dirty="0">
                <a:solidFill>
                  <a:srgbClr val="008080"/>
                </a:solidFill>
              </a:rPr>
              <a:t>permite la victimización y explotación de los vulnerables</a:t>
            </a:r>
          </a:p>
          <a:p>
            <a:pPr marL="342900" indent="-342900">
              <a:buFont typeface="Wingdings" panose="05000000000000000000" pitchFamily="2" charset="2"/>
              <a:buChar char="v"/>
            </a:pPr>
            <a:r>
              <a:rPr lang="es-ES" sz="2400" dirty="0">
                <a:solidFill>
                  <a:srgbClr val="008080"/>
                </a:solidFill>
              </a:rPr>
              <a:t>genera desconfianza y secretismo</a:t>
            </a:r>
          </a:p>
          <a:p>
            <a:pPr marL="342900" indent="-342900">
              <a:buFont typeface="Wingdings" panose="05000000000000000000" pitchFamily="2" charset="2"/>
              <a:buChar char="v"/>
            </a:pPr>
            <a:r>
              <a:rPr lang="es-ES" sz="2400" dirty="0">
                <a:solidFill>
                  <a:srgbClr val="008080"/>
                </a:solidFill>
              </a:rPr>
              <a:t>erosiona la fe</a:t>
            </a:r>
          </a:p>
          <a:p>
            <a:pPr marL="342900" indent="-342900">
              <a:buFont typeface="Wingdings" panose="05000000000000000000" pitchFamily="2" charset="2"/>
              <a:buChar char="v"/>
            </a:pPr>
            <a:r>
              <a:rPr lang="es-ES" sz="2400" dirty="0">
                <a:solidFill>
                  <a:srgbClr val="008080"/>
                </a:solidFill>
              </a:rPr>
              <a:t>ignora los principios fundamentales de las comunidades de fe.</a:t>
            </a:r>
            <a:endParaRPr lang="en-US" dirty="0">
              <a:solidFill>
                <a:srgbClr val="008080"/>
              </a:solidFill>
            </a:endParaRPr>
          </a:p>
        </p:txBody>
      </p:sp>
      <p:sp>
        <p:nvSpPr>
          <p:cNvPr id="4" name="Slide Number Placeholder 3">
            <a:extLst>
              <a:ext uri="{FF2B5EF4-FFF2-40B4-BE49-F238E27FC236}">
                <a16:creationId xmlns:a16="http://schemas.microsoft.com/office/drawing/2014/main" id="{ECF5417D-1E2C-434F-BDFD-C5FCFC8DFD89}"/>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2184453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A693-BBE9-403B-A9ED-F10D7B24970D}"/>
              </a:ext>
            </a:extLst>
          </p:cNvPr>
          <p:cNvSpPr>
            <a:spLocks noGrp="1"/>
          </p:cNvSpPr>
          <p:nvPr>
            <p:ph type="title"/>
          </p:nvPr>
        </p:nvSpPr>
        <p:spPr>
          <a:xfrm>
            <a:off x="1766225" y="949657"/>
            <a:ext cx="9944791" cy="1524000"/>
          </a:xfrm>
        </p:spPr>
        <p:txBody>
          <a:bodyPr/>
          <a:lstStyle/>
          <a:p>
            <a:r>
              <a:rPr lang="es-ES" dirty="0"/>
              <a:t>SITUACIÓN HIPOTÉTICA 1</a:t>
            </a:r>
            <a:endParaRPr lang="en-US" dirty="0"/>
          </a:p>
        </p:txBody>
      </p:sp>
      <p:sp>
        <p:nvSpPr>
          <p:cNvPr id="3" name="Text Placeholder 2">
            <a:extLst>
              <a:ext uri="{FF2B5EF4-FFF2-40B4-BE49-F238E27FC236}">
                <a16:creationId xmlns:a16="http://schemas.microsoft.com/office/drawing/2014/main" id="{345159CB-B217-450C-8A2D-C40729752807}"/>
              </a:ext>
            </a:extLst>
          </p:cNvPr>
          <p:cNvSpPr>
            <a:spLocks noGrp="1"/>
          </p:cNvSpPr>
          <p:nvPr>
            <p:ph type="body" sz="half" idx="2"/>
          </p:nvPr>
        </p:nvSpPr>
        <p:spPr>
          <a:xfrm>
            <a:off x="1371600" y="1717344"/>
            <a:ext cx="10504543" cy="4495800"/>
          </a:xfrm>
        </p:spPr>
        <p:txBody>
          <a:bodyPr>
            <a:normAutofit/>
          </a:bodyPr>
          <a:lstStyle/>
          <a:p>
            <a:r>
              <a:rPr lang="es-ES" sz="2600" dirty="0">
                <a:solidFill>
                  <a:srgbClr val="008080"/>
                </a:solidFill>
              </a:rPr>
              <a:t>Esta situación involucra a un hombre que se ofreció como voluntario para un programa de una semana que brindó recursos y apoyo a las familias sin hogar. Una mujer se enfermó y los voluntarios se preocuparon por su bienestar y seguridad. A esta persona se le pidió que la llevara al hospital. Ella fue descrita como “ella estaba fuera </a:t>
            </a:r>
            <a:r>
              <a:rPr lang="es-ES" sz="2600">
                <a:solidFill>
                  <a:srgbClr val="008080"/>
                </a:solidFill>
              </a:rPr>
              <a:t>de sí" </a:t>
            </a:r>
            <a:r>
              <a:rPr lang="es-ES" sz="2600" dirty="0">
                <a:solidFill>
                  <a:srgbClr val="008080"/>
                </a:solidFill>
              </a:rPr>
              <a:t>y ella no se mostró "cooperativa" cuando él intentó asegurarla en su automóvil. Después de pasar varias horas en la sala de emergencias, la llevó de regreso a la iglesia donde se alojaban los participantes del programa. Al día siguiente, la mujer informó que él la había agredido sexualmente y el incidente fue denunciado a la policía.</a:t>
            </a:r>
            <a:endParaRPr lang="en-US" sz="2600" dirty="0">
              <a:solidFill>
                <a:srgbClr val="008080"/>
              </a:solidFill>
            </a:endParaRPr>
          </a:p>
        </p:txBody>
      </p:sp>
      <p:sp>
        <p:nvSpPr>
          <p:cNvPr id="4" name="Slide Number Placeholder 3">
            <a:extLst>
              <a:ext uri="{FF2B5EF4-FFF2-40B4-BE49-F238E27FC236}">
                <a16:creationId xmlns:a16="http://schemas.microsoft.com/office/drawing/2014/main" id="{ECF5417D-1E2C-434F-BDFD-C5FCFC8DFD89}"/>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331846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EC3D-E83E-4A12-8160-7760E9136856}"/>
              </a:ext>
            </a:extLst>
          </p:cNvPr>
          <p:cNvSpPr>
            <a:spLocks noGrp="1"/>
          </p:cNvSpPr>
          <p:nvPr>
            <p:ph type="title"/>
          </p:nvPr>
        </p:nvSpPr>
        <p:spPr>
          <a:xfrm>
            <a:off x="1752600" y="949657"/>
            <a:ext cx="3401064" cy="1336343"/>
          </a:xfrm>
        </p:spPr>
        <p:txBody>
          <a:bodyPr/>
          <a:lstStyle/>
          <a:p>
            <a:r>
              <a:rPr lang="en-US" sz="4400" dirty="0">
                <a:solidFill>
                  <a:srgbClr val="008080"/>
                </a:solidFill>
              </a:rPr>
              <a:t>REPORTE </a:t>
            </a:r>
            <a:br>
              <a:rPr lang="en-US" dirty="0"/>
            </a:br>
            <a:endParaRPr lang="en-US" dirty="0"/>
          </a:p>
        </p:txBody>
      </p:sp>
      <p:sp>
        <p:nvSpPr>
          <p:cNvPr id="4" name="Text Placeholder 3">
            <a:extLst>
              <a:ext uri="{FF2B5EF4-FFF2-40B4-BE49-F238E27FC236}">
                <a16:creationId xmlns:a16="http://schemas.microsoft.com/office/drawing/2014/main" id="{3227FC22-C50F-406B-A696-FB338097AA5F}"/>
              </a:ext>
            </a:extLst>
          </p:cNvPr>
          <p:cNvSpPr>
            <a:spLocks noGrp="1"/>
          </p:cNvSpPr>
          <p:nvPr>
            <p:ph type="body" sz="half" idx="2"/>
          </p:nvPr>
        </p:nvSpPr>
        <p:spPr>
          <a:xfrm>
            <a:off x="1143000" y="2590800"/>
            <a:ext cx="4953000" cy="2362200"/>
          </a:xfrm>
        </p:spPr>
        <p:txBody>
          <a:bodyPr>
            <a:noAutofit/>
          </a:bodyPr>
          <a:lstStyle/>
          <a:p>
            <a:r>
              <a:rPr lang="es-ES" sz="2800" dirty="0">
                <a:solidFill>
                  <a:srgbClr val="008080"/>
                </a:solidFill>
              </a:rPr>
              <a:t>¿Qué se destacó durante la primera parte de esta sesión?</a:t>
            </a:r>
          </a:p>
          <a:p>
            <a:endParaRPr lang="es-ES" sz="2800" dirty="0">
              <a:solidFill>
                <a:srgbClr val="008080"/>
              </a:solidFill>
            </a:endParaRPr>
          </a:p>
          <a:p>
            <a:r>
              <a:rPr lang="es-ES" sz="2800" dirty="0">
                <a:solidFill>
                  <a:srgbClr val="008080"/>
                </a:solidFill>
              </a:rPr>
              <a:t>¿Le sorprendió algo?</a:t>
            </a:r>
            <a:endParaRPr lang="en-US" sz="2800" dirty="0">
              <a:solidFill>
                <a:srgbClr val="008080"/>
              </a:solidFill>
            </a:endParaRPr>
          </a:p>
        </p:txBody>
      </p:sp>
      <p:sp>
        <p:nvSpPr>
          <p:cNvPr id="5" name="Slide Number Placeholder 4">
            <a:extLst>
              <a:ext uri="{FF2B5EF4-FFF2-40B4-BE49-F238E27FC236}">
                <a16:creationId xmlns:a16="http://schemas.microsoft.com/office/drawing/2014/main" id="{D09E4D77-52C8-46D3-A200-0266D9F063AC}"/>
              </a:ext>
            </a:extLst>
          </p:cNvPr>
          <p:cNvSpPr>
            <a:spLocks noGrp="1"/>
          </p:cNvSpPr>
          <p:nvPr>
            <p:ph type="sldNum" sz="quarter" idx="12"/>
          </p:nvPr>
        </p:nvSpPr>
        <p:spPr/>
        <p:txBody>
          <a:bodyPr/>
          <a:lstStyle/>
          <a:p>
            <a:fld id="{D57F1E4F-1CFF-5643-939E-02111984F565}" type="slidenum">
              <a:rPr lang="en-US" smtClean="0"/>
              <a:t>19</a:t>
            </a:fld>
            <a:endParaRPr lang="en-US" dirty="0"/>
          </a:p>
        </p:txBody>
      </p:sp>
      <p:pic>
        <p:nvPicPr>
          <p:cNvPr id="6" name="Picture Placeholder 4">
            <a:extLst>
              <a:ext uri="{FF2B5EF4-FFF2-40B4-BE49-F238E27FC236}">
                <a16:creationId xmlns:a16="http://schemas.microsoft.com/office/drawing/2014/main" id="{3474291F-527F-4358-84AD-F27FF6D1BD2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447" r="1447"/>
          <a:stretch>
            <a:fillRect/>
          </a:stretch>
        </p:blipFill>
        <p:spPr>
          <a:xfrm rot="16200000">
            <a:off x="6986507" y="1771415"/>
            <a:ext cx="3510279" cy="3614893"/>
          </a:xfrm>
        </p:spPr>
      </p:pic>
    </p:spTree>
    <p:extLst>
      <p:ext uri="{BB962C8B-B14F-4D97-AF65-F5344CB8AC3E}">
        <p14:creationId xmlns:p14="http://schemas.microsoft.com/office/powerpoint/2010/main" val="112008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8509E-5343-4841-88AB-7AD0ECAB2895}"/>
              </a:ext>
            </a:extLst>
          </p:cNvPr>
          <p:cNvSpPr>
            <a:spLocks noGrp="1"/>
          </p:cNvSpPr>
          <p:nvPr>
            <p:ph type="title"/>
          </p:nvPr>
        </p:nvSpPr>
        <p:spPr>
          <a:xfrm>
            <a:off x="1524000" y="1254029"/>
            <a:ext cx="8610600" cy="879571"/>
          </a:xfrm>
        </p:spPr>
        <p:txBody>
          <a:bodyPr/>
          <a:lstStyle/>
          <a:p>
            <a:pPr algn="ctr"/>
            <a:r>
              <a:rPr lang="en-US" sz="4800" dirty="0"/>
              <a:t>NUESTRO COMPROMISO UNO CON EL OTRO</a:t>
            </a:r>
          </a:p>
        </p:txBody>
      </p:sp>
      <p:sp>
        <p:nvSpPr>
          <p:cNvPr id="12" name="Text Placeholder 2">
            <a:extLst>
              <a:ext uri="{FF2B5EF4-FFF2-40B4-BE49-F238E27FC236}">
                <a16:creationId xmlns:a16="http://schemas.microsoft.com/office/drawing/2014/main" id="{717AF008-8B21-4A4A-877A-76DC11E53C9F}"/>
              </a:ext>
            </a:extLst>
          </p:cNvPr>
          <p:cNvSpPr>
            <a:spLocks noGrp="1"/>
          </p:cNvSpPr>
          <p:nvPr>
            <p:ph type="body" idx="1"/>
          </p:nvPr>
        </p:nvSpPr>
        <p:spPr>
          <a:xfrm>
            <a:off x="1600200" y="2438400"/>
            <a:ext cx="10363200" cy="3581400"/>
          </a:xfrm>
        </p:spPr>
        <p:txBody>
          <a:bodyPr>
            <a:noAutofit/>
          </a:bodyPr>
          <a:lstStyle/>
          <a:p>
            <a:pPr marR="0" lvl="0">
              <a:lnSpc>
                <a:spcPct val="115000"/>
              </a:lnSpc>
              <a:spcBef>
                <a:spcPts val="0"/>
              </a:spcBef>
              <a:spcAft>
                <a:spcPts val="1000"/>
              </a:spcAft>
            </a:pPr>
            <a:r>
              <a:rPr lang="es-MX" sz="2800"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"A través del bautismo, compartimos una vida de fe común, una vida de servicio, una vida enraizada en el amor y la fidelidad. Prometemos en cada bautismo luchar por la justicia y la paz entre todas las personas y respetar la dignidad de cada ser humano. Estas promesas nos llaman a asegurar que nuestras congregaciones, escuelas y organizaciones sean lugares seguros para todo el pueblo de Dios. Nos comprometen con nuestros mayores y mejores esfuerzos en nuestra vida común".</a:t>
            </a:r>
            <a:endParaRPr lang="en-US" sz="2800"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8377861-673B-234D-BBB9-0B4425E9BCE1}"/>
              </a:ext>
            </a:extLst>
          </p:cNvPr>
          <p:cNvSpPr>
            <a:spLocks noGrp="1"/>
          </p:cNvSpPr>
          <p:nvPr>
            <p:ph type="sldNum" sz="quarter" idx="12"/>
          </p:nvPr>
        </p:nvSpPr>
        <p:spPr>
          <a:xfrm>
            <a:off x="10707690" y="181970"/>
            <a:ext cx="838199" cy="767687"/>
          </a:xfrm>
        </p:spPr>
        <p:txBody>
          <a:bodyPr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2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930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0" y="1295401"/>
            <a:ext cx="11887199" cy="609600"/>
          </a:xfrm>
        </p:spPr>
        <p:txBody>
          <a:bodyPr/>
          <a:lstStyle/>
          <a:p>
            <a:pPr algn="ctr"/>
            <a:r>
              <a:rPr lang="en-US" dirty="0"/>
              <a:t># 3 - AMBIENTES SEGUROS</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447800" y="1219200"/>
            <a:ext cx="9144002" cy="5451145"/>
          </a:xfrm>
        </p:spPr>
        <p:txBody>
          <a:bodyPr>
            <a:noAutofit/>
          </a:bodyPr>
          <a:lstStyle/>
          <a:p>
            <a:pPr marL="342900" indent="-342900">
              <a:buFont typeface="Wingdings" panose="05000000000000000000" pitchFamily="2" charset="2"/>
              <a:buChar char="v"/>
            </a:pPr>
            <a:r>
              <a:rPr lang="es-ES" sz="2800" dirty="0">
                <a:solidFill>
                  <a:srgbClr val="008080"/>
                </a:solidFill>
              </a:rPr>
              <a:t>Los participantes crearán ambientes hospitalarios que sean física y emocionalmente seguros y que sean respetuosos y acepten diversas experiencias y voces.</a:t>
            </a: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3909358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676400" y="1106213"/>
            <a:ext cx="10052423" cy="2098343"/>
          </a:xfrm>
        </p:spPr>
        <p:txBody>
          <a:bodyPr/>
          <a:lstStyle/>
          <a:p>
            <a:r>
              <a:rPr lang="es-ES" sz="4400" dirty="0"/>
              <a:t>MÁS POLÍTICAS PARA AMBIENTES SEGUROS</a:t>
            </a:r>
            <a:r>
              <a:rPr lang="es-ES" sz="1800" dirty="0"/>
              <a:t>, p. 10 -12</a:t>
            </a:r>
            <a:endParaRPr lang="en-US" sz="1800"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2400300" y="3356955"/>
            <a:ext cx="7391400" cy="2971800"/>
          </a:xfrm>
        </p:spPr>
        <p:txBody>
          <a:bodyPr>
            <a:normAutofit/>
          </a:bodyPr>
          <a:lstStyle/>
          <a:p>
            <a:pPr marL="342900" indent="-342900">
              <a:buFont typeface="Wingdings" panose="05000000000000000000" pitchFamily="2" charset="2"/>
              <a:buChar char="v"/>
            </a:pPr>
            <a:r>
              <a:rPr lang="es-ES" sz="2800" dirty="0">
                <a:solidFill>
                  <a:srgbClr val="008080"/>
                </a:solidFill>
              </a:rPr>
              <a:t>Discriminación y Acoso</a:t>
            </a:r>
          </a:p>
          <a:p>
            <a:pPr marL="342900" indent="-342900">
              <a:buFont typeface="Wingdings" panose="05000000000000000000" pitchFamily="2" charset="2"/>
              <a:buChar char="v"/>
            </a:pPr>
            <a:r>
              <a:rPr lang="es-ES" sz="2800" dirty="0">
                <a:solidFill>
                  <a:srgbClr val="008080"/>
                </a:solidFill>
              </a:rPr>
              <a:t>Política de Armas</a:t>
            </a:r>
          </a:p>
          <a:p>
            <a:pPr marL="342900" indent="-342900">
              <a:buFont typeface="Wingdings" panose="05000000000000000000" pitchFamily="2" charset="2"/>
              <a:buChar char="v"/>
            </a:pPr>
            <a:r>
              <a:rPr lang="es-ES" sz="2800" dirty="0">
                <a:solidFill>
                  <a:srgbClr val="008080"/>
                </a:solidFill>
              </a:rPr>
              <a:t>Violencia e Intimidación</a:t>
            </a:r>
          </a:p>
          <a:p>
            <a:pPr marL="342900" indent="-342900">
              <a:buFont typeface="Wingdings" panose="05000000000000000000" pitchFamily="2" charset="2"/>
              <a:buChar char="v"/>
            </a:pPr>
            <a:r>
              <a:rPr lang="es-ES" sz="2800" dirty="0">
                <a:solidFill>
                  <a:srgbClr val="008080"/>
                </a:solidFill>
              </a:rPr>
              <a:t>Ministerio Virtual, Redes Sociales y otras comunicaciones digitales</a:t>
            </a:r>
            <a:endParaRPr lang="en-US" sz="2400" dirty="0">
              <a:solidFill>
                <a:srgbClr val="008080"/>
              </a:solidFill>
            </a:endParaRP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97682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676400" y="1050921"/>
            <a:ext cx="10052423" cy="1143000"/>
          </a:xfrm>
        </p:spPr>
        <p:txBody>
          <a:bodyPr/>
          <a:lstStyle/>
          <a:p>
            <a:r>
              <a:rPr lang="en-US" dirty="0"/>
              <a:t>LA INCLUSIÓN </a:t>
            </a:r>
            <a:br>
              <a:rPr lang="en-US" dirty="0"/>
            </a:br>
            <a:br>
              <a:rPr lang="en-US" dirty="0"/>
            </a:br>
            <a:endParaRPr lang="en-US"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2401889" y="2091667"/>
            <a:ext cx="9144000" cy="3505200"/>
          </a:xfrm>
        </p:spPr>
        <p:txBody>
          <a:bodyPr>
            <a:normAutofit/>
          </a:bodyPr>
          <a:lstStyle/>
          <a:p>
            <a:pPr marL="342900" indent="-342900">
              <a:buFont typeface="Wingdings" panose="05000000000000000000" pitchFamily="2" charset="2"/>
              <a:buChar char="v"/>
            </a:pPr>
            <a:r>
              <a:rPr lang="es-ES" sz="2800" dirty="0">
                <a:solidFill>
                  <a:srgbClr val="008080"/>
                </a:solidFill>
              </a:rPr>
              <a:t>Hacer arreglos alternativos razonables</a:t>
            </a:r>
          </a:p>
          <a:p>
            <a:pPr marL="342900" indent="-342900">
              <a:buFont typeface="Wingdings" panose="05000000000000000000" pitchFamily="2" charset="2"/>
              <a:buChar char="v"/>
            </a:pPr>
            <a:r>
              <a:rPr lang="es-ES" sz="2800" dirty="0">
                <a:solidFill>
                  <a:srgbClr val="008080"/>
                </a:solidFill>
              </a:rPr>
              <a:t>Crear acceso</a:t>
            </a:r>
          </a:p>
          <a:p>
            <a:pPr marL="342900" indent="-342900">
              <a:buFont typeface="Wingdings" panose="05000000000000000000" pitchFamily="2" charset="2"/>
              <a:buChar char="v"/>
            </a:pPr>
            <a:r>
              <a:rPr lang="es-ES" sz="2800" dirty="0">
                <a:solidFill>
                  <a:srgbClr val="008080"/>
                </a:solidFill>
              </a:rPr>
              <a:t>Permitir la expresión de las diferencias culturales</a:t>
            </a:r>
          </a:p>
          <a:p>
            <a:pPr marL="342900" indent="-342900">
              <a:buFont typeface="Wingdings" panose="05000000000000000000" pitchFamily="2" charset="2"/>
              <a:buChar char="v"/>
            </a:pPr>
            <a:r>
              <a:rPr lang="es-ES" sz="2800" dirty="0">
                <a:solidFill>
                  <a:srgbClr val="008080"/>
                </a:solidFill>
              </a:rPr>
              <a:t>Invitar a otras voces</a:t>
            </a:r>
            <a:endParaRPr lang="en-US" sz="2400" dirty="0">
              <a:solidFill>
                <a:srgbClr val="008080"/>
              </a:solidFill>
            </a:endParaRP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231877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228600" y="1295401"/>
            <a:ext cx="11658599" cy="609600"/>
          </a:xfrm>
        </p:spPr>
        <p:txBody>
          <a:bodyPr/>
          <a:lstStyle/>
          <a:p>
            <a:pPr algn="ctr"/>
            <a:r>
              <a:rPr lang="en-US" dirty="0"/>
              <a:t># 4 - </a:t>
            </a:r>
            <a:r>
              <a:rPr lang="es-ES" sz="4800" dirty="0"/>
              <a:t>MONITOREO Y SUPERVISIÓN </a:t>
            </a:r>
            <a:endParaRPr lang="en-US" dirty="0"/>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447800" y="1219200"/>
            <a:ext cx="9144002" cy="5451145"/>
          </a:xfrm>
        </p:spPr>
        <p:txBody>
          <a:bodyPr>
            <a:noAutofit/>
          </a:bodyPr>
          <a:lstStyle/>
          <a:p>
            <a:pPr marL="342900" indent="-342900">
              <a:buFont typeface="Wingdings" panose="05000000000000000000" pitchFamily="2" charset="2"/>
              <a:buChar char="v"/>
            </a:pPr>
            <a:r>
              <a:rPr lang="es-ES" sz="2800" dirty="0">
                <a:solidFill>
                  <a:srgbClr val="008080"/>
                </a:solidFill>
              </a:rPr>
              <a:t>Los participantes desarrollarán y mantendrán programas que tengan el liderazgo, la supervisión y las responsabilidades adecuadas.</a:t>
            </a: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333808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563689" y="1036796"/>
            <a:ext cx="9982200" cy="1589261"/>
          </a:xfrm>
        </p:spPr>
        <p:txBody>
          <a:bodyPr/>
          <a:lstStyle/>
          <a:p>
            <a:r>
              <a:rPr lang="es-ES" sz="3600" dirty="0"/>
              <a:t>MONITOREO Y SUPERVISIÓN DE LAS RELACIONES PASTORALES Y EL MINISTERIO A ADULTOS VULNERABLES</a:t>
            </a:r>
            <a:endParaRPr lang="en-US" sz="2400"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2325690" y="3048000"/>
            <a:ext cx="9866310" cy="2884661"/>
          </a:xfrm>
        </p:spPr>
        <p:txBody>
          <a:bodyPr>
            <a:normAutofit/>
          </a:bodyPr>
          <a:lstStyle/>
          <a:p>
            <a:pPr marL="342900" indent="-342900">
              <a:buFont typeface="Wingdings" panose="05000000000000000000" pitchFamily="2" charset="2"/>
              <a:buChar char="v"/>
            </a:pPr>
            <a:r>
              <a:rPr lang="es-ES" sz="2400" dirty="0">
                <a:solidFill>
                  <a:srgbClr val="008080"/>
                </a:solidFill>
              </a:rPr>
              <a:t>Obtener previa autorización de actividades y programas</a:t>
            </a:r>
          </a:p>
          <a:p>
            <a:pPr marL="342900" indent="-342900">
              <a:buFont typeface="Wingdings" panose="05000000000000000000" pitchFamily="2" charset="2"/>
              <a:buChar char="v"/>
            </a:pPr>
            <a:r>
              <a:rPr lang="es-ES" sz="2400" dirty="0">
                <a:solidFill>
                  <a:srgbClr val="008080"/>
                </a:solidFill>
              </a:rPr>
              <a:t>Mantener una lista de ministros involucrados</a:t>
            </a:r>
          </a:p>
          <a:p>
            <a:pPr marL="342900" indent="-342900">
              <a:buFont typeface="Wingdings" panose="05000000000000000000" pitchFamily="2" charset="2"/>
              <a:buChar char="v"/>
            </a:pPr>
            <a:r>
              <a:rPr lang="es-ES" sz="2400" dirty="0">
                <a:solidFill>
                  <a:srgbClr val="008080"/>
                </a:solidFill>
              </a:rPr>
              <a:t>Designar una Persona Responsable</a:t>
            </a:r>
          </a:p>
          <a:p>
            <a:pPr marL="342900" indent="-342900">
              <a:buFont typeface="Wingdings" panose="05000000000000000000" pitchFamily="2" charset="2"/>
              <a:buChar char="v"/>
            </a:pPr>
            <a:r>
              <a:rPr lang="es-ES" sz="2400" dirty="0">
                <a:solidFill>
                  <a:srgbClr val="008080"/>
                </a:solidFill>
              </a:rPr>
              <a:t>Crear un espacio seguro que permita un monitoreo casual</a:t>
            </a:r>
          </a:p>
          <a:p>
            <a:pPr marL="342900" indent="-342900">
              <a:buFont typeface="Wingdings" panose="05000000000000000000" pitchFamily="2" charset="2"/>
              <a:buChar char="v"/>
            </a:pPr>
            <a:r>
              <a:rPr lang="es-ES" sz="2400" dirty="0">
                <a:solidFill>
                  <a:srgbClr val="008080"/>
                </a:solidFill>
              </a:rPr>
              <a:t>Eventos Fuera del Lugar, Viajes, Programas</a:t>
            </a:r>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1401291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143000" y="1143000"/>
            <a:ext cx="10744200" cy="1641143"/>
          </a:xfrm>
        </p:spPr>
        <p:txBody>
          <a:bodyPr/>
          <a:lstStyle/>
          <a:p>
            <a:r>
              <a:rPr lang="es-ES" dirty="0"/>
              <a:t>DIRECTRICES PARA VISITAR A ADULTOS VULNERABLES </a:t>
            </a:r>
            <a:br>
              <a:rPr lang="en-US" dirty="0"/>
            </a:br>
            <a:endParaRPr lang="en-US"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2401889" y="2303700"/>
            <a:ext cx="9144000" cy="2250599"/>
          </a:xfrm>
        </p:spPr>
        <p:txBody>
          <a:bodyPr>
            <a:normAutofit/>
          </a:bodyPr>
          <a:lstStyle/>
          <a:p>
            <a:pPr marL="342900" indent="-342900">
              <a:buFont typeface="Wingdings" panose="05000000000000000000" pitchFamily="2" charset="2"/>
              <a:buChar char="v"/>
            </a:pPr>
            <a:endParaRPr lang="en-US" sz="2800" dirty="0">
              <a:solidFill>
                <a:srgbClr val="008080"/>
              </a:solidFill>
            </a:endParaRPr>
          </a:p>
          <a:p>
            <a:pPr marL="342900" indent="-342900">
              <a:buFont typeface="Wingdings" panose="05000000000000000000" pitchFamily="2" charset="2"/>
              <a:buChar char="v"/>
            </a:pPr>
            <a:r>
              <a:rPr lang="es-ES" sz="2800" dirty="0">
                <a:solidFill>
                  <a:srgbClr val="008080"/>
                </a:solidFill>
              </a:rPr>
              <a:t>Situaciones a evitar</a:t>
            </a:r>
          </a:p>
          <a:p>
            <a:pPr marL="342900" indent="-342900">
              <a:buFont typeface="Wingdings" panose="05000000000000000000" pitchFamily="2" charset="2"/>
              <a:buChar char="v"/>
            </a:pPr>
            <a:r>
              <a:rPr lang="es-ES" sz="2800" dirty="0">
                <a:solidFill>
                  <a:srgbClr val="008080"/>
                </a:solidFill>
              </a:rPr>
              <a:t>Residencia privada</a:t>
            </a:r>
          </a:p>
          <a:p>
            <a:pPr marL="342900" indent="-342900">
              <a:buFont typeface="Wingdings" panose="05000000000000000000" pitchFamily="2" charset="2"/>
              <a:buChar char="v"/>
            </a:pPr>
            <a:r>
              <a:rPr lang="es-ES" sz="2800" dirty="0">
                <a:solidFill>
                  <a:srgbClr val="008080"/>
                </a:solidFill>
              </a:rPr>
              <a:t>Instalación residencial</a:t>
            </a:r>
            <a:endParaRPr lang="en-US" sz="2800"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125131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A693-BBE9-403B-A9ED-F10D7B24970D}"/>
              </a:ext>
            </a:extLst>
          </p:cNvPr>
          <p:cNvSpPr>
            <a:spLocks noGrp="1"/>
          </p:cNvSpPr>
          <p:nvPr>
            <p:ph type="title"/>
          </p:nvPr>
        </p:nvSpPr>
        <p:spPr>
          <a:xfrm>
            <a:off x="1766225" y="949657"/>
            <a:ext cx="9944791" cy="1524000"/>
          </a:xfrm>
        </p:spPr>
        <p:txBody>
          <a:bodyPr/>
          <a:lstStyle/>
          <a:p>
            <a:r>
              <a:rPr lang="es-ES" dirty="0"/>
              <a:t>SITUACIÓN HIPOTÉTICA 2</a:t>
            </a:r>
            <a:endParaRPr lang="en-US" dirty="0"/>
          </a:p>
        </p:txBody>
      </p:sp>
      <p:sp>
        <p:nvSpPr>
          <p:cNvPr id="3" name="Text Placeholder 2">
            <a:extLst>
              <a:ext uri="{FF2B5EF4-FFF2-40B4-BE49-F238E27FC236}">
                <a16:creationId xmlns:a16="http://schemas.microsoft.com/office/drawing/2014/main" id="{345159CB-B217-450C-8A2D-C40729752807}"/>
              </a:ext>
            </a:extLst>
          </p:cNvPr>
          <p:cNvSpPr>
            <a:spLocks noGrp="1"/>
          </p:cNvSpPr>
          <p:nvPr>
            <p:ph type="body" sz="half" idx="2"/>
          </p:nvPr>
        </p:nvSpPr>
        <p:spPr>
          <a:xfrm>
            <a:off x="1371600" y="1717344"/>
            <a:ext cx="10504543" cy="4495800"/>
          </a:xfrm>
        </p:spPr>
        <p:txBody>
          <a:bodyPr>
            <a:normAutofit fontScale="92500"/>
          </a:bodyPr>
          <a:lstStyle/>
          <a:p>
            <a:r>
              <a:rPr lang="es-ES" sz="2600" dirty="0">
                <a:solidFill>
                  <a:srgbClr val="008080"/>
                </a:solidFill>
              </a:rPr>
              <a:t>Se asignó a un ministro de atención pastoral a visitar a una feligrés que recientemente fue trasladada por su familia a un centro de enfermería especializada. La mudanza no fue por elección y la feligrés estaba infeliz y se sentía aislada. El ministro de cuidado le pidió a otro ministro de cuidado que lo acompañara en la visita. Había una nueva persona que había estado asistiendo a los servicios de la iglesia durante algunos meses y estaba muy interesada en formar parte de un equipo de visitas. Dado su entusiasmo y su experiencia reportada trabajando con personas mayores, el ministro de cuidado la invitó. Durante la visita, la nueva persona se compadeció de las quejas de la feligrés sobre su familia. Se sentó en la cama del feligrés, le tomó la mano e insistió en que rezara con ella. También habló sobre su trabajo como masajista y le dio una tarjeta para contactarla.</a:t>
            </a:r>
            <a:endParaRPr lang="en-US" sz="2600" dirty="0">
              <a:solidFill>
                <a:srgbClr val="008080"/>
              </a:solidFill>
            </a:endParaRPr>
          </a:p>
        </p:txBody>
      </p:sp>
      <p:sp>
        <p:nvSpPr>
          <p:cNvPr id="4" name="Slide Number Placeholder 3">
            <a:extLst>
              <a:ext uri="{FF2B5EF4-FFF2-40B4-BE49-F238E27FC236}">
                <a16:creationId xmlns:a16="http://schemas.microsoft.com/office/drawing/2014/main" id="{ECF5417D-1E2C-434F-BDFD-C5FCFC8DFD89}"/>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3071878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066800" y="1143000"/>
            <a:ext cx="10972799" cy="1641143"/>
          </a:xfrm>
        </p:spPr>
        <p:txBody>
          <a:bodyPr/>
          <a:lstStyle/>
          <a:p>
            <a:r>
              <a:rPr lang="es-ES" sz="4400" dirty="0"/>
              <a:t>EVITAR LA APARIENCIA DE INDECENCIA</a:t>
            </a:r>
            <a:endParaRPr lang="en-US"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1066800" y="2362200"/>
            <a:ext cx="10820400" cy="3007201"/>
          </a:xfrm>
        </p:spPr>
        <p:txBody>
          <a:bodyPr>
            <a:normAutofit/>
          </a:bodyPr>
          <a:lstStyle/>
          <a:p>
            <a:pPr marL="342900" indent="-342900">
              <a:buFont typeface="Wingdings" panose="05000000000000000000" pitchFamily="2" charset="2"/>
              <a:buChar char="v"/>
            </a:pPr>
            <a:r>
              <a:rPr lang="es-ES" sz="2800" dirty="0">
                <a:solidFill>
                  <a:srgbClr val="008080"/>
                </a:solidFill>
              </a:rPr>
              <a:t>Programar reuniones individuales durante el horario de oficina</a:t>
            </a:r>
          </a:p>
          <a:p>
            <a:pPr marL="342900" indent="-342900">
              <a:buFont typeface="Wingdings" panose="05000000000000000000" pitchFamily="2" charset="2"/>
              <a:buChar char="v"/>
            </a:pPr>
            <a:r>
              <a:rPr lang="es-ES" sz="2800" dirty="0">
                <a:solidFill>
                  <a:srgbClr val="008080"/>
                </a:solidFill>
              </a:rPr>
              <a:t>Ambientes profesionales</a:t>
            </a:r>
          </a:p>
          <a:p>
            <a:pPr marL="342900" indent="-342900">
              <a:buFont typeface="Wingdings" panose="05000000000000000000" pitchFamily="2" charset="2"/>
              <a:buChar char="v"/>
            </a:pPr>
            <a:r>
              <a:rPr lang="es-ES" sz="2800" dirty="0">
                <a:solidFill>
                  <a:srgbClr val="008080"/>
                </a:solidFill>
              </a:rPr>
              <a:t>Configuraciones privadas</a:t>
            </a:r>
            <a:endParaRPr lang="en-US" sz="2800"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203515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074366" y="949657"/>
            <a:ext cx="10965234" cy="1641143"/>
          </a:xfrm>
        </p:spPr>
        <p:txBody>
          <a:bodyPr/>
          <a:lstStyle/>
          <a:p>
            <a:r>
              <a:rPr lang="en-US" dirty="0"/>
              <a:t>CERTIFICACI</a:t>
            </a:r>
            <a:r>
              <a:rPr lang="es-ES" sz="4800" dirty="0" err="1"/>
              <a:t>Ó</a:t>
            </a:r>
            <a:r>
              <a:rPr lang="en-US" dirty="0"/>
              <a:t>N Y ENTRENAMIENTO</a:t>
            </a:r>
            <a:endParaRPr lang="en-US" sz="2400"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2286000" y="1905000"/>
            <a:ext cx="9144000" cy="3505200"/>
          </a:xfrm>
        </p:spPr>
        <p:txBody>
          <a:bodyPr>
            <a:normAutofit/>
          </a:bodyPr>
          <a:lstStyle/>
          <a:p>
            <a:pPr marL="342900" indent="-342900">
              <a:buFont typeface="Wingdings" panose="05000000000000000000" pitchFamily="2" charset="2"/>
              <a:buChar char="v"/>
            </a:pPr>
            <a:r>
              <a:rPr lang="es-ES" sz="2800" dirty="0">
                <a:solidFill>
                  <a:srgbClr val="008080"/>
                </a:solidFill>
              </a:rPr>
              <a:t>Miembros del clero y personas en formación para el ministerio ordenado</a:t>
            </a:r>
          </a:p>
          <a:p>
            <a:pPr marL="342900" indent="-342900">
              <a:buFont typeface="Wingdings" panose="05000000000000000000" pitchFamily="2" charset="2"/>
              <a:buChar char="v"/>
            </a:pPr>
            <a:r>
              <a:rPr lang="es-ES" sz="2800" dirty="0">
                <a:solidFill>
                  <a:srgbClr val="008080"/>
                </a:solidFill>
              </a:rPr>
              <a:t>Laicos en Relaciones Pastorales o ministerio de Adultos Vulnerables</a:t>
            </a:r>
          </a:p>
          <a:p>
            <a:pPr marL="342900" indent="-342900">
              <a:buFont typeface="Wingdings" panose="05000000000000000000" pitchFamily="2" charset="2"/>
              <a:buChar char="v"/>
            </a:pPr>
            <a:r>
              <a:rPr lang="es-ES" sz="2800" dirty="0">
                <a:solidFill>
                  <a:srgbClr val="008080"/>
                </a:solidFill>
              </a:rPr>
              <a:t>Supervisores de programa</a:t>
            </a:r>
          </a:p>
          <a:p>
            <a:pPr marL="342900" indent="-342900">
              <a:buFont typeface="Wingdings" panose="05000000000000000000" pitchFamily="2" charset="2"/>
              <a:buChar char="v"/>
            </a:pPr>
            <a:r>
              <a:rPr lang="es-ES" sz="2800" dirty="0">
                <a:solidFill>
                  <a:srgbClr val="008080"/>
                </a:solidFill>
              </a:rPr>
              <a:t>Guardianes </a:t>
            </a:r>
            <a:endParaRPr lang="en-US" sz="2800"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1641596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0" y="1295401"/>
            <a:ext cx="11887199" cy="609600"/>
          </a:xfrm>
        </p:spPr>
        <p:txBody>
          <a:bodyPr/>
          <a:lstStyle/>
          <a:p>
            <a:pPr algn="ctr"/>
            <a:r>
              <a:rPr lang="en-US" dirty="0"/>
              <a:t># 5 - INTERVENCIÓN</a:t>
            </a:r>
            <a:r>
              <a:rPr lang="es-ES" sz="4800" dirty="0"/>
              <a:t> </a:t>
            </a:r>
            <a:endParaRPr lang="en-US" dirty="0"/>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447800" y="1219200"/>
            <a:ext cx="9144002" cy="5451145"/>
          </a:xfrm>
        </p:spPr>
        <p:txBody>
          <a:bodyPr>
            <a:noAutofit/>
          </a:bodyPr>
          <a:lstStyle/>
          <a:p>
            <a:pPr marL="342900" indent="-342900">
              <a:buFont typeface="Wingdings" panose="05000000000000000000" pitchFamily="2" charset="2"/>
              <a:buChar char="v"/>
            </a:pPr>
            <a:r>
              <a:rPr lang="es-ES" sz="2800" dirty="0">
                <a:solidFill>
                  <a:srgbClr val="008080"/>
                </a:solidFill>
              </a:rPr>
              <a:t>Los participantes desarrollarán y mantendrán programas que tengan el liderazgo, la supervisión y la responsabilidad adecuados.</a:t>
            </a: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1840136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C782-D1C7-4A5C-8069-971BCFDEF163}"/>
              </a:ext>
            </a:extLst>
          </p:cNvPr>
          <p:cNvSpPr>
            <a:spLocks noGrp="1"/>
          </p:cNvSpPr>
          <p:nvPr>
            <p:ph type="title"/>
          </p:nvPr>
        </p:nvSpPr>
        <p:spPr>
          <a:xfrm>
            <a:off x="1600200" y="1456267"/>
            <a:ext cx="8825659" cy="1058333"/>
          </a:xfrm>
        </p:spPr>
        <p:txBody>
          <a:bodyPr/>
          <a:lstStyle/>
          <a:p>
            <a:r>
              <a:rPr lang="en-US" dirty="0"/>
              <a:t>PRESENTACIONES</a:t>
            </a:r>
          </a:p>
        </p:txBody>
      </p:sp>
      <p:sp>
        <p:nvSpPr>
          <p:cNvPr id="3" name="Text Placeholder 2">
            <a:extLst>
              <a:ext uri="{FF2B5EF4-FFF2-40B4-BE49-F238E27FC236}">
                <a16:creationId xmlns:a16="http://schemas.microsoft.com/office/drawing/2014/main" id="{6863E5D9-EEDC-4FD3-8B29-7FA5EE9651F2}"/>
              </a:ext>
            </a:extLst>
          </p:cNvPr>
          <p:cNvSpPr>
            <a:spLocks noGrp="1"/>
          </p:cNvSpPr>
          <p:nvPr>
            <p:ph type="body" sz="half" idx="2"/>
          </p:nvPr>
        </p:nvSpPr>
        <p:spPr>
          <a:xfrm>
            <a:off x="1600200" y="2528711"/>
            <a:ext cx="9677400" cy="3429000"/>
          </a:xfrm>
        </p:spPr>
        <p:txBody>
          <a:bodyPr>
            <a:normAutofit/>
          </a:bodyPr>
          <a:lstStyle/>
          <a:p>
            <a:pPr marL="514350" indent="-514350">
              <a:buClr>
                <a:srgbClr val="008080"/>
              </a:buClr>
              <a:buSzPct val="100000"/>
              <a:buFont typeface="+mj-lt"/>
              <a:buAutoNum type="arabicParenR"/>
            </a:pPr>
            <a:r>
              <a:rPr lang="en-US" sz="2800" dirty="0">
                <a:solidFill>
                  <a:srgbClr val="008080"/>
                </a:solidFill>
              </a:rPr>
              <a:t>Su </a:t>
            </a:r>
            <a:r>
              <a:rPr lang="en-US" sz="2800" dirty="0" err="1">
                <a:solidFill>
                  <a:srgbClr val="008080"/>
                </a:solidFill>
              </a:rPr>
              <a:t>Nombre</a:t>
            </a:r>
            <a:endParaRPr lang="en-US" sz="2800" dirty="0">
              <a:solidFill>
                <a:srgbClr val="008080"/>
              </a:solidFill>
            </a:endParaRPr>
          </a:p>
          <a:p>
            <a:pPr marL="514350" indent="-514350">
              <a:buClr>
                <a:srgbClr val="008080"/>
              </a:buClr>
              <a:buSzPct val="100000"/>
              <a:buFont typeface="+mj-lt"/>
              <a:buAutoNum type="arabicParenR"/>
            </a:pPr>
            <a:r>
              <a:rPr lang="en-US" sz="2800" dirty="0" err="1">
                <a:solidFill>
                  <a:srgbClr val="008080"/>
                </a:solidFill>
              </a:rPr>
              <a:t>Comunidad</a:t>
            </a:r>
            <a:r>
              <a:rPr lang="en-US" sz="2800" dirty="0">
                <a:solidFill>
                  <a:srgbClr val="008080"/>
                </a:solidFill>
              </a:rPr>
              <a:t> y </a:t>
            </a:r>
            <a:r>
              <a:rPr lang="en-US" sz="2800" dirty="0" err="1">
                <a:solidFill>
                  <a:srgbClr val="008080"/>
                </a:solidFill>
              </a:rPr>
              <a:t>Papel</a:t>
            </a:r>
            <a:r>
              <a:rPr lang="en-US" sz="2800" dirty="0">
                <a:solidFill>
                  <a:srgbClr val="008080"/>
                </a:solidFill>
              </a:rPr>
              <a:t> / </a:t>
            </a:r>
            <a:r>
              <a:rPr lang="en-US" sz="2800" dirty="0" err="1">
                <a:solidFill>
                  <a:srgbClr val="008080"/>
                </a:solidFill>
              </a:rPr>
              <a:t>Responsabilidad</a:t>
            </a:r>
            <a:endParaRPr lang="en-US" sz="2800" dirty="0">
              <a:solidFill>
                <a:srgbClr val="008080"/>
              </a:solidFill>
            </a:endParaRPr>
          </a:p>
          <a:p>
            <a:pPr marL="514350" indent="-514350">
              <a:buClr>
                <a:srgbClr val="008080"/>
              </a:buClr>
              <a:buSzPct val="100000"/>
              <a:buFont typeface="+mj-lt"/>
              <a:buAutoNum type="arabicParenR"/>
            </a:pPr>
            <a:r>
              <a:rPr lang="es-ES" sz="2800" dirty="0">
                <a:solidFill>
                  <a:srgbClr val="008080"/>
                </a:solidFill>
              </a:rPr>
              <a:t>Una cosa que le guste de su trabajo</a:t>
            </a:r>
            <a:endParaRPr lang="en-US" sz="2800" dirty="0">
              <a:solidFill>
                <a:srgbClr val="008080"/>
              </a:solidFill>
            </a:endParaRPr>
          </a:p>
        </p:txBody>
      </p:sp>
      <p:sp>
        <p:nvSpPr>
          <p:cNvPr id="4" name="Slide Number Placeholder 3">
            <a:extLst>
              <a:ext uri="{FF2B5EF4-FFF2-40B4-BE49-F238E27FC236}">
                <a16:creationId xmlns:a16="http://schemas.microsoft.com/office/drawing/2014/main" id="{B4ECCB98-4F85-4972-8816-77E9C21C472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54961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29F4-8388-4FFA-A520-6A663D274C8B}"/>
              </a:ext>
            </a:extLst>
          </p:cNvPr>
          <p:cNvSpPr>
            <a:spLocks noGrp="1"/>
          </p:cNvSpPr>
          <p:nvPr>
            <p:ph type="title"/>
          </p:nvPr>
        </p:nvSpPr>
        <p:spPr>
          <a:xfrm>
            <a:off x="1066800" y="1143000"/>
            <a:ext cx="10896600" cy="2057400"/>
          </a:xfrm>
        </p:spPr>
        <p:txBody>
          <a:bodyPr/>
          <a:lstStyle/>
          <a:p>
            <a:r>
              <a:rPr lang="es-ES" sz="4400" dirty="0"/>
              <a:t>IDENTIFICAR EL POTENCIAL ABUSO, EXPLOTACIÓN O NEGLIGENCIA</a:t>
            </a:r>
            <a:endParaRPr lang="en-US" sz="4400" dirty="0"/>
          </a:p>
        </p:txBody>
      </p:sp>
      <p:sp>
        <p:nvSpPr>
          <p:cNvPr id="3" name="Text Placeholder 2">
            <a:extLst>
              <a:ext uri="{FF2B5EF4-FFF2-40B4-BE49-F238E27FC236}">
                <a16:creationId xmlns:a16="http://schemas.microsoft.com/office/drawing/2014/main" id="{17E12633-553A-4BD2-A427-CC5F86E97921}"/>
              </a:ext>
            </a:extLst>
          </p:cNvPr>
          <p:cNvSpPr>
            <a:spLocks noGrp="1"/>
          </p:cNvSpPr>
          <p:nvPr>
            <p:ph type="body" sz="half" idx="2"/>
          </p:nvPr>
        </p:nvSpPr>
        <p:spPr>
          <a:xfrm>
            <a:off x="1066800" y="2590800"/>
            <a:ext cx="10972800" cy="3429000"/>
          </a:xfrm>
        </p:spPr>
        <p:txBody>
          <a:bodyPr>
            <a:normAutofit/>
          </a:bodyPr>
          <a:lstStyle/>
          <a:p>
            <a:pPr marL="457200" indent="-457200">
              <a:buFont typeface="Wingdings" panose="05000000000000000000" pitchFamily="2" charset="2"/>
              <a:buChar char="v"/>
            </a:pPr>
            <a:r>
              <a:rPr lang="es-ES" sz="2700" dirty="0">
                <a:solidFill>
                  <a:srgbClr val="008080"/>
                </a:solidFill>
              </a:rPr>
              <a:t>Señales de Advertencia</a:t>
            </a:r>
          </a:p>
          <a:p>
            <a:r>
              <a:rPr lang="es-ES" sz="2700" dirty="0">
                <a:solidFill>
                  <a:srgbClr val="008080"/>
                </a:solidFill>
              </a:rPr>
              <a:t>    - Explotación en Relaciones Pastorales</a:t>
            </a:r>
          </a:p>
          <a:p>
            <a:r>
              <a:rPr lang="es-ES" sz="2700" dirty="0">
                <a:solidFill>
                  <a:srgbClr val="008080"/>
                </a:solidFill>
              </a:rPr>
              <a:t>    - Explotación, Abuso, Negligencia al ministrar a Adultos Vulnerables</a:t>
            </a:r>
          </a:p>
          <a:p>
            <a:pPr marL="457200" indent="-457200">
              <a:buFont typeface="Wingdings" panose="05000000000000000000" pitchFamily="2" charset="2"/>
              <a:buChar char="v"/>
            </a:pPr>
            <a:r>
              <a:rPr lang="es-ES" sz="2700" dirty="0">
                <a:solidFill>
                  <a:srgbClr val="008080"/>
                </a:solidFill>
              </a:rPr>
              <a:t>Recursos </a:t>
            </a:r>
            <a:endParaRPr lang="en-US" sz="2700" dirty="0"/>
          </a:p>
        </p:txBody>
      </p:sp>
      <p:sp>
        <p:nvSpPr>
          <p:cNvPr id="4" name="Slide Number Placeholder 3">
            <a:extLst>
              <a:ext uri="{FF2B5EF4-FFF2-40B4-BE49-F238E27FC236}">
                <a16:creationId xmlns:a16="http://schemas.microsoft.com/office/drawing/2014/main" id="{D476C6D2-3267-4DCB-A92F-7F9F7AAC3BE4}"/>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2535877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29F4-8388-4FFA-A520-6A663D274C8B}"/>
              </a:ext>
            </a:extLst>
          </p:cNvPr>
          <p:cNvSpPr>
            <a:spLocks noGrp="1"/>
          </p:cNvSpPr>
          <p:nvPr>
            <p:ph type="title"/>
          </p:nvPr>
        </p:nvSpPr>
        <p:spPr>
          <a:xfrm>
            <a:off x="1066800" y="1143000"/>
            <a:ext cx="10896600" cy="2057400"/>
          </a:xfrm>
        </p:spPr>
        <p:txBody>
          <a:bodyPr/>
          <a:lstStyle/>
          <a:p>
            <a:r>
              <a:rPr lang="en-US" dirty="0"/>
              <a:t>RESPONDER A LAS INQUIETUDES</a:t>
            </a:r>
            <a:r>
              <a:rPr lang="en-US" sz="1800" dirty="0"/>
              <a:t>, p. 19</a:t>
            </a:r>
          </a:p>
        </p:txBody>
      </p:sp>
      <p:sp>
        <p:nvSpPr>
          <p:cNvPr id="3" name="Text Placeholder 2">
            <a:extLst>
              <a:ext uri="{FF2B5EF4-FFF2-40B4-BE49-F238E27FC236}">
                <a16:creationId xmlns:a16="http://schemas.microsoft.com/office/drawing/2014/main" id="{17E12633-553A-4BD2-A427-CC5F86E97921}"/>
              </a:ext>
            </a:extLst>
          </p:cNvPr>
          <p:cNvSpPr>
            <a:spLocks noGrp="1"/>
          </p:cNvSpPr>
          <p:nvPr>
            <p:ph type="body" sz="half" idx="2"/>
          </p:nvPr>
        </p:nvSpPr>
        <p:spPr>
          <a:xfrm>
            <a:off x="1981200" y="2590800"/>
            <a:ext cx="9564689" cy="3429000"/>
          </a:xfrm>
        </p:spPr>
        <p:txBody>
          <a:bodyPr>
            <a:normAutofit fontScale="92500" lnSpcReduction="10000"/>
          </a:bodyPr>
          <a:lstStyle/>
          <a:p>
            <a:pPr marL="457200" indent="-457200">
              <a:buFont typeface="Wingdings" panose="05000000000000000000" pitchFamily="2" charset="2"/>
              <a:buChar char="v"/>
            </a:pPr>
            <a:r>
              <a:rPr lang="es-ES" sz="2800" dirty="0">
                <a:solidFill>
                  <a:srgbClr val="008080"/>
                </a:solidFill>
              </a:rPr>
              <a:t>Sospecha de Explotación Sexual, Negligencia y Explotación de un Adulto Vulnerable</a:t>
            </a:r>
          </a:p>
          <a:p>
            <a:pPr marL="457200" indent="-457200">
              <a:buFont typeface="Wingdings" panose="05000000000000000000" pitchFamily="2" charset="2"/>
              <a:buChar char="v"/>
            </a:pPr>
            <a:r>
              <a:rPr lang="es-ES" sz="2800" dirty="0">
                <a:solidFill>
                  <a:srgbClr val="008080"/>
                </a:solidFill>
              </a:rPr>
              <a:t>Violaciones menores de la política</a:t>
            </a:r>
          </a:p>
          <a:p>
            <a:pPr marL="457200" indent="-457200">
              <a:buFont typeface="Wingdings" panose="05000000000000000000" pitchFamily="2" charset="2"/>
              <a:buChar char="v"/>
            </a:pPr>
            <a:r>
              <a:rPr lang="es-ES" sz="2800" dirty="0">
                <a:solidFill>
                  <a:srgbClr val="008080"/>
                </a:solidFill>
              </a:rPr>
              <a:t>Contactos</a:t>
            </a:r>
          </a:p>
          <a:p>
            <a:pPr marL="457200" indent="-457200">
              <a:buFont typeface="Wingdings" panose="05000000000000000000" pitchFamily="2" charset="2"/>
              <a:buChar char="v"/>
            </a:pPr>
            <a:r>
              <a:rPr lang="es-ES" sz="2800" dirty="0">
                <a:solidFill>
                  <a:srgbClr val="008080"/>
                </a:solidFill>
              </a:rPr>
              <a:t>Métodos para Informar</a:t>
            </a:r>
          </a:p>
          <a:p>
            <a:pPr marL="457200" indent="-457200">
              <a:buFont typeface="Wingdings" panose="05000000000000000000" pitchFamily="2" charset="2"/>
              <a:buChar char="v"/>
            </a:pPr>
            <a:r>
              <a:rPr lang="es-ES" sz="2800" dirty="0">
                <a:solidFill>
                  <a:srgbClr val="008080"/>
                </a:solidFill>
              </a:rPr>
              <a:t>Investigación y Ejecución</a:t>
            </a:r>
          </a:p>
          <a:p>
            <a:pPr marL="457200" indent="-457200">
              <a:buFont typeface="Wingdings" panose="05000000000000000000" pitchFamily="2" charset="2"/>
              <a:buChar char="v"/>
            </a:pPr>
            <a:r>
              <a:rPr lang="es-ES" sz="2800" dirty="0">
                <a:solidFill>
                  <a:srgbClr val="008080"/>
                </a:solidFill>
              </a:rPr>
              <a:t>Recursos locales </a:t>
            </a:r>
            <a:endParaRPr lang="en-US" dirty="0"/>
          </a:p>
        </p:txBody>
      </p:sp>
      <p:sp>
        <p:nvSpPr>
          <p:cNvPr id="4" name="Slide Number Placeholder 3">
            <a:extLst>
              <a:ext uri="{FF2B5EF4-FFF2-40B4-BE49-F238E27FC236}">
                <a16:creationId xmlns:a16="http://schemas.microsoft.com/office/drawing/2014/main" id="{D476C6D2-3267-4DCB-A92F-7F9F7AAC3BE4}"/>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2313675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0" y="1295401"/>
            <a:ext cx="11887199" cy="609600"/>
          </a:xfrm>
        </p:spPr>
        <p:txBody>
          <a:bodyPr/>
          <a:lstStyle/>
          <a:p>
            <a:pPr algn="ctr"/>
            <a:r>
              <a:rPr lang="en-US" dirty="0"/>
              <a:t># 6 – AUTOCUIDO</a:t>
            </a:r>
            <a:r>
              <a:rPr lang="es-ES" sz="4800" dirty="0"/>
              <a:t> </a:t>
            </a:r>
            <a:endParaRPr lang="en-US" dirty="0"/>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447800" y="1219200"/>
            <a:ext cx="9144002" cy="5451145"/>
          </a:xfrm>
        </p:spPr>
        <p:txBody>
          <a:bodyPr>
            <a:noAutofit/>
          </a:bodyPr>
          <a:lstStyle/>
          <a:p>
            <a:pPr marL="342900" indent="-342900">
              <a:buFont typeface="Wingdings" panose="05000000000000000000" pitchFamily="2" charset="2"/>
              <a:buChar char="v"/>
            </a:pPr>
            <a:r>
              <a:rPr lang="es-ES" sz="2800" dirty="0">
                <a:solidFill>
                  <a:srgbClr val="008080"/>
                </a:solidFill>
              </a:rPr>
              <a:t>Los participantes considerarán cómo el </a:t>
            </a:r>
            <a:r>
              <a:rPr lang="es-ES" sz="2800" dirty="0" err="1">
                <a:solidFill>
                  <a:srgbClr val="008080"/>
                </a:solidFill>
              </a:rPr>
              <a:t>autocuido</a:t>
            </a:r>
            <a:r>
              <a:rPr lang="es-ES" sz="2800" dirty="0">
                <a:solidFill>
                  <a:srgbClr val="008080"/>
                </a:solidFill>
              </a:rPr>
              <a:t> apoya los límites saludables en el ministerio.</a:t>
            </a: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1437114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0" y="1295401"/>
            <a:ext cx="11887199" cy="609600"/>
          </a:xfrm>
        </p:spPr>
        <p:txBody>
          <a:bodyPr/>
          <a:lstStyle/>
          <a:p>
            <a:r>
              <a:rPr lang="en-US" sz="4800" dirty="0"/>
              <a:t>      VIDEO: </a:t>
            </a:r>
            <a:r>
              <a:rPr lang="es-ES" sz="3200" dirty="0"/>
              <a:t>"Marco para la libertad: vivir una regla de vida" </a:t>
            </a:r>
            <a:endParaRPr lang="en-US" sz="3200" dirty="0"/>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523999" y="1524001"/>
            <a:ext cx="9144002" cy="4068304"/>
          </a:xfrm>
        </p:spPr>
        <p:txBody>
          <a:bodyPr>
            <a:noAutofit/>
          </a:bodyPr>
          <a:lstStyle/>
          <a:p>
            <a:r>
              <a:rPr lang="es-ES" sz="2800" dirty="0">
                <a:solidFill>
                  <a:srgbClr val="008080"/>
                </a:solidFill>
              </a:rPr>
              <a:t>Geoffrey Tristram dice qué es una regla y por qué mantener una.</a:t>
            </a:r>
          </a:p>
          <a:p>
            <a:endParaRPr lang="es-ES" sz="2800" dirty="0">
              <a:solidFill>
                <a:srgbClr val="008080"/>
              </a:solidFill>
            </a:endParaRPr>
          </a:p>
          <a:p>
            <a:r>
              <a:rPr lang="es-ES" sz="2000" dirty="0">
                <a:solidFill>
                  <a:schemeClr val="bg1"/>
                </a:solidFill>
                <a:hlinkClick r:id="rId3">
                  <a:extLst>
                    <a:ext uri="{A12FA001-AC4F-418D-AE19-62706E023703}">
                      <ahyp:hlinkClr xmlns:ahyp="http://schemas.microsoft.com/office/drawing/2018/hyperlinkcolor" val="tx"/>
                    </a:ext>
                  </a:extLst>
                </a:hlinkClick>
              </a:rPr>
              <a:t>https://www.youtube.com/watch?v=X6Jn6ag_YK4&amp;list=PLVC58i-RGDruv5IXNdRGxf4U9dD7cxUIY&amp;index=1&amp;ab_channel=SSJEOnline</a:t>
            </a:r>
            <a:r>
              <a:rPr lang="es-ES" sz="2000" dirty="0">
                <a:solidFill>
                  <a:schemeClr val="bg1"/>
                </a:solidFill>
              </a:rPr>
              <a:t> </a:t>
            </a: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2588240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0" y="1295401"/>
            <a:ext cx="11887199" cy="609600"/>
          </a:xfrm>
        </p:spPr>
        <p:txBody>
          <a:bodyPr/>
          <a:lstStyle/>
          <a:p>
            <a:pPr algn="ctr"/>
            <a:r>
              <a:rPr lang="en-US" dirty="0"/>
              <a:t># 7 - APLICACIÓN Y REFLEXIÓN</a:t>
            </a:r>
            <a:r>
              <a:rPr lang="es-ES" sz="4800" dirty="0"/>
              <a:t> </a:t>
            </a:r>
            <a:endParaRPr lang="en-US" dirty="0"/>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447800" y="1219200"/>
            <a:ext cx="9144002" cy="5451145"/>
          </a:xfrm>
        </p:spPr>
        <p:txBody>
          <a:bodyPr>
            <a:noAutofit/>
          </a:bodyPr>
          <a:lstStyle/>
          <a:p>
            <a:pPr marL="342900" indent="-342900">
              <a:buFont typeface="Wingdings" panose="05000000000000000000" pitchFamily="2" charset="2"/>
              <a:buChar char="v"/>
            </a:pPr>
            <a:r>
              <a:rPr lang="es-ES" sz="2800" dirty="0">
                <a:solidFill>
                  <a:srgbClr val="008080"/>
                </a:solidFill>
              </a:rPr>
              <a:t>Los participantes demostrarán comprensión de las Reglas de Comportamiento de la Diócesis Episcopal </a:t>
            </a:r>
            <a:r>
              <a:rPr lang="es-ES" sz="2800">
                <a:solidFill>
                  <a:srgbClr val="008080"/>
                </a:solidFill>
              </a:rPr>
              <a:t>de Texas.</a:t>
            </a:r>
            <a:endParaRPr lang="es-ES" sz="28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1437683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219200" y="949657"/>
            <a:ext cx="10052423" cy="1143000"/>
          </a:xfrm>
        </p:spPr>
        <p:txBody>
          <a:bodyPr/>
          <a:lstStyle/>
          <a:p>
            <a:r>
              <a:rPr lang="es-ES" sz="4400" dirty="0"/>
              <a:t>REGLAS DE COMPORTAMIENTO</a:t>
            </a:r>
            <a:r>
              <a:rPr lang="es-ES" sz="1800" dirty="0"/>
              <a:t>, p. 7 - 10</a:t>
            </a:r>
            <a:endParaRPr lang="en-US" sz="1800"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1371600" y="2362200"/>
            <a:ext cx="10668000" cy="3810000"/>
          </a:xfrm>
        </p:spPr>
        <p:txBody>
          <a:bodyPr>
            <a:normAutofit fontScale="55000" lnSpcReduction="20000"/>
          </a:bodyPr>
          <a:lstStyle/>
          <a:p>
            <a:pPr lvl="1"/>
            <a:endParaRPr lang="en-US" sz="2800" dirty="0">
              <a:solidFill>
                <a:srgbClr val="008080"/>
              </a:solidFill>
            </a:endParaRPr>
          </a:p>
          <a:p>
            <a:pPr marL="457200" indent="-457200">
              <a:buFont typeface="Wingdings" panose="05000000000000000000" pitchFamily="2" charset="2"/>
              <a:buChar char="v"/>
            </a:pPr>
            <a:r>
              <a:rPr lang="es-ES" sz="5100" dirty="0">
                <a:solidFill>
                  <a:srgbClr val="008080"/>
                </a:solidFill>
              </a:rPr>
              <a:t>Conducta en Relaciones Pastorales y ministerios a Adultos Vulnerables</a:t>
            </a:r>
          </a:p>
          <a:p>
            <a:r>
              <a:rPr lang="es-ES" sz="5100" dirty="0">
                <a:solidFill>
                  <a:srgbClr val="008080"/>
                </a:solidFill>
              </a:rPr>
              <a:t>    - Contacto físico</a:t>
            </a:r>
          </a:p>
          <a:p>
            <a:r>
              <a:rPr lang="es-ES" sz="5100" dirty="0">
                <a:solidFill>
                  <a:srgbClr val="008080"/>
                </a:solidFill>
              </a:rPr>
              <a:t>    - Comunicación verbal / electrónica</a:t>
            </a:r>
          </a:p>
          <a:p>
            <a:r>
              <a:rPr lang="es-ES" sz="5100" dirty="0">
                <a:solidFill>
                  <a:srgbClr val="008080"/>
                </a:solidFill>
              </a:rPr>
              <a:t>    - Dar o recibir regalos</a:t>
            </a:r>
          </a:p>
          <a:p>
            <a:r>
              <a:rPr lang="es-ES" sz="5100" dirty="0">
                <a:solidFill>
                  <a:srgbClr val="008080"/>
                </a:solidFill>
              </a:rPr>
              <a:t>    - Otras interacciones</a:t>
            </a:r>
          </a:p>
          <a:p>
            <a:pPr marL="457200" indent="-457200">
              <a:buFont typeface="Wingdings" panose="05000000000000000000" pitchFamily="2" charset="2"/>
              <a:buChar char="v"/>
            </a:pPr>
            <a:r>
              <a:rPr lang="es-ES" sz="5100" dirty="0">
                <a:solidFill>
                  <a:srgbClr val="008080"/>
                </a:solidFill>
              </a:rPr>
              <a:t>Otras restricciones con respeto a los Adultos Vulnerables</a:t>
            </a:r>
            <a:endParaRPr lang="en-US" sz="2600" i="1" dirty="0">
              <a:solidFill>
                <a:srgbClr val="008080"/>
              </a:solidFill>
            </a:endParaRPr>
          </a:p>
          <a:p>
            <a:pPr marL="342900" indent="-342900">
              <a:buFont typeface="Wingdings" panose="05000000000000000000" pitchFamily="2" charset="2"/>
              <a:buChar char="v"/>
            </a:pPr>
            <a:endParaRPr lang="en-US" sz="2400" dirty="0">
              <a:solidFill>
                <a:srgbClr val="008080"/>
              </a:solidFill>
            </a:endParaRP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883643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3E2F-5F57-494F-94C1-EA2E9A4F9AF7}"/>
              </a:ext>
            </a:extLst>
          </p:cNvPr>
          <p:cNvSpPr>
            <a:spLocks noGrp="1"/>
          </p:cNvSpPr>
          <p:nvPr>
            <p:ph type="title"/>
          </p:nvPr>
        </p:nvSpPr>
        <p:spPr>
          <a:xfrm>
            <a:off x="1295400" y="949657"/>
            <a:ext cx="10512611" cy="1143000"/>
          </a:xfrm>
        </p:spPr>
        <p:txBody>
          <a:bodyPr/>
          <a:lstStyle/>
          <a:p>
            <a:r>
              <a:rPr lang="es-ES" sz="4400" dirty="0"/>
              <a:t>MÁS REGLAS DE COMPORTAMIENTO</a:t>
            </a:r>
            <a:br>
              <a:rPr lang="es-ES" sz="1800"/>
            </a:br>
            <a:endParaRPr lang="en-US" dirty="0"/>
          </a:p>
        </p:txBody>
      </p:sp>
      <p:sp>
        <p:nvSpPr>
          <p:cNvPr id="3" name="Text Placeholder 2">
            <a:extLst>
              <a:ext uri="{FF2B5EF4-FFF2-40B4-BE49-F238E27FC236}">
                <a16:creationId xmlns:a16="http://schemas.microsoft.com/office/drawing/2014/main" id="{97552C75-C20C-47D2-AE0A-C9FCE1B3538D}"/>
              </a:ext>
            </a:extLst>
          </p:cNvPr>
          <p:cNvSpPr>
            <a:spLocks noGrp="1"/>
          </p:cNvSpPr>
          <p:nvPr>
            <p:ph type="body" sz="half" idx="2"/>
          </p:nvPr>
        </p:nvSpPr>
        <p:spPr>
          <a:xfrm>
            <a:off x="1600200" y="2438400"/>
            <a:ext cx="10363200" cy="3962400"/>
          </a:xfrm>
        </p:spPr>
        <p:txBody>
          <a:bodyPr>
            <a:normAutofit fontScale="55000" lnSpcReduction="20000"/>
          </a:bodyPr>
          <a:lstStyle/>
          <a:p>
            <a:pPr lvl="1"/>
            <a:endParaRPr lang="en-US" sz="2800" dirty="0">
              <a:solidFill>
                <a:srgbClr val="008080"/>
              </a:solidFill>
            </a:endParaRPr>
          </a:p>
          <a:p>
            <a:pPr marL="457200" indent="-457200">
              <a:buFont typeface="Wingdings" panose="05000000000000000000" pitchFamily="2" charset="2"/>
              <a:buChar char="v"/>
            </a:pPr>
            <a:r>
              <a:rPr lang="es-ES" sz="5100" dirty="0">
                <a:solidFill>
                  <a:srgbClr val="008080"/>
                </a:solidFill>
              </a:rPr>
              <a:t>Explotación sexual</a:t>
            </a:r>
          </a:p>
          <a:p>
            <a:r>
              <a:rPr lang="es-ES" sz="5100" dirty="0">
                <a:solidFill>
                  <a:srgbClr val="008080"/>
                </a:solidFill>
              </a:rPr>
              <a:t>     - Personas en Relaciones Pastorales</a:t>
            </a:r>
          </a:p>
          <a:p>
            <a:r>
              <a:rPr lang="es-ES" sz="5100" dirty="0">
                <a:solidFill>
                  <a:srgbClr val="008080"/>
                </a:solidFill>
              </a:rPr>
              <a:t>     - Personas que ministran a Adultos Vulnerables</a:t>
            </a:r>
          </a:p>
          <a:p>
            <a:r>
              <a:rPr lang="es-ES" sz="5100" dirty="0">
                <a:solidFill>
                  <a:srgbClr val="008080"/>
                </a:solidFill>
              </a:rPr>
              <a:t>     - Supervisores</a:t>
            </a:r>
          </a:p>
          <a:p>
            <a:r>
              <a:rPr lang="es-ES" sz="5100" dirty="0">
                <a:solidFill>
                  <a:srgbClr val="008080"/>
                </a:solidFill>
              </a:rPr>
              <a:t>     - Tomadores de Decisiones </a:t>
            </a:r>
          </a:p>
          <a:p>
            <a:r>
              <a:rPr lang="es-ES" sz="5100" dirty="0">
                <a:solidFill>
                  <a:srgbClr val="008080"/>
                </a:solidFill>
              </a:rPr>
              <a:t>       (Miembros de Sacristías, Comité del Obispo)</a:t>
            </a:r>
          </a:p>
          <a:p>
            <a:pPr marL="457200" indent="-457200">
              <a:buFont typeface="Wingdings" panose="05000000000000000000" pitchFamily="2" charset="2"/>
              <a:buChar char="v"/>
            </a:pPr>
            <a:r>
              <a:rPr lang="es-ES" sz="5100" dirty="0">
                <a:solidFill>
                  <a:srgbClr val="008080"/>
                </a:solidFill>
              </a:rPr>
              <a:t>Otras restricciones con respeto a los Adultos Vulnerables</a:t>
            </a:r>
            <a:endParaRPr lang="en-US" sz="2600" i="1" dirty="0">
              <a:solidFill>
                <a:srgbClr val="008080"/>
              </a:solidFill>
            </a:endParaRPr>
          </a:p>
          <a:p>
            <a:pPr marL="342900" indent="-342900">
              <a:buFont typeface="Wingdings" panose="05000000000000000000" pitchFamily="2" charset="2"/>
              <a:buChar char="v"/>
            </a:pPr>
            <a:endParaRPr lang="en-US" sz="2400" dirty="0">
              <a:solidFill>
                <a:srgbClr val="008080"/>
              </a:solidFill>
            </a:endParaRPr>
          </a:p>
          <a:p>
            <a:endParaRPr lang="en-US" dirty="0"/>
          </a:p>
        </p:txBody>
      </p:sp>
      <p:sp>
        <p:nvSpPr>
          <p:cNvPr id="4" name="Slide Number Placeholder 3">
            <a:extLst>
              <a:ext uri="{FF2B5EF4-FFF2-40B4-BE49-F238E27FC236}">
                <a16:creationId xmlns:a16="http://schemas.microsoft.com/office/drawing/2014/main" id="{70559309-307B-4D0C-8C18-3442BAE03D58}"/>
              </a:ext>
            </a:extLst>
          </p:cNvPr>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2337379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29F4-8388-4FFA-A520-6A663D274C8B}"/>
              </a:ext>
            </a:extLst>
          </p:cNvPr>
          <p:cNvSpPr>
            <a:spLocks noGrp="1"/>
          </p:cNvSpPr>
          <p:nvPr>
            <p:ph type="title"/>
          </p:nvPr>
        </p:nvSpPr>
        <p:spPr>
          <a:xfrm>
            <a:off x="1608560" y="919177"/>
            <a:ext cx="9518230" cy="1062023"/>
          </a:xfrm>
        </p:spPr>
        <p:txBody>
          <a:bodyPr/>
          <a:lstStyle/>
          <a:p>
            <a:r>
              <a:rPr lang="en-US"/>
              <a:t>CÓDIGO DE CONDUCTA</a:t>
            </a:r>
            <a:endParaRPr lang="en-US" sz="2000" dirty="0"/>
          </a:p>
        </p:txBody>
      </p:sp>
      <p:sp>
        <p:nvSpPr>
          <p:cNvPr id="3" name="Text Placeholder 2">
            <a:extLst>
              <a:ext uri="{FF2B5EF4-FFF2-40B4-BE49-F238E27FC236}">
                <a16:creationId xmlns:a16="http://schemas.microsoft.com/office/drawing/2014/main" id="{17E12633-553A-4BD2-A427-CC5F86E97921}"/>
              </a:ext>
            </a:extLst>
          </p:cNvPr>
          <p:cNvSpPr>
            <a:spLocks noGrp="1"/>
          </p:cNvSpPr>
          <p:nvPr>
            <p:ph type="body" sz="half" idx="2"/>
          </p:nvPr>
        </p:nvSpPr>
        <p:spPr>
          <a:xfrm>
            <a:off x="1598400" y="2180230"/>
            <a:ext cx="10050040" cy="4495800"/>
          </a:xfrm>
        </p:spPr>
        <p:txBody>
          <a:bodyPr>
            <a:normAutofit/>
          </a:bodyPr>
          <a:lstStyle/>
          <a:p>
            <a:r>
              <a:rPr lang="es-ES" dirty="0">
                <a:solidFill>
                  <a:schemeClr val="bg1"/>
                </a:solidFill>
              </a:rPr>
              <a:t>Las personas deben satisfacer y cumplir con el siguiente código de conducta:</a:t>
            </a:r>
          </a:p>
          <a:p>
            <a:r>
              <a:rPr lang="es-ES" dirty="0">
                <a:solidFill>
                  <a:srgbClr val="008080"/>
                </a:solidFill>
              </a:rPr>
              <a:t>•	Comprender y acepto seguir las Políticas para un Ministerio Seguro con Adultos</a:t>
            </a:r>
          </a:p>
          <a:p>
            <a:r>
              <a:rPr lang="es-ES" dirty="0">
                <a:solidFill>
                  <a:srgbClr val="008080"/>
                </a:solidFill>
              </a:rPr>
              <a:t>•	Nunca comenzar una relación sexual o inapropiada con una persona con quien se tiene una relación pastoral o con un Adulto Vulnerable a quien se ministra</a:t>
            </a:r>
          </a:p>
          <a:p>
            <a:r>
              <a:rPr lang="es-ES" dirty="0">
                <a:solidFill>
                  <a:srgbClr val="008080"/>
                </a:solidFill>
              </a:rPr>
              <a:t>•	Nunca explotar sexualmente a ninguna persona con la que trabaje o sirva en nombre de la diócesis, la iglesia, la escuela o la organización</a:t>
            </a:r>
          </a:p>
          <a:p>
            <a:r>
              <a:rPr lang="es-ES" dirty="0">
                <a:solidFill>
                  <a:srgbClr val="008080"/>
                </a:solidFill>
              </a:rPr>
              <a:t>•	Solicitar asesoramiento de inmediato a la Oficina de Salvaguardando si tiene alguna pregunta o inquietud sobre cualquiera de estas políticas o sus expectativas</a:t>
            </a:r>
          </a:p>
          <a:p>
            <a:r>
              <a:rPr lang="es-ES" dirty="0">
                <a:solidFill>
                  <a:srgbClr val="008080"/>
                </a:solidFill>
              </a:rPr>
              <a:t>•	Informar de inmediato cualquier comportamiento inapropiado, violaciones de los límites o violaciones de políticas observadas</a:t>
            </a:r>
          </a:p>
          <a:p>
            <a:r>
              <a:rPr lang="es-ES" dirty="0">
                <a:solidFill>
                  <a:srgbClr val="008080"/>
                </a:solidFill>
              </a:rPr>
              <a:t>•	Reconocer la obligación y responsabilidad de prevenir el abuso, la negligencia y la explotación de adultos en los ministerios de la Diócesis de Texas.</a:t>
            </a:r>
          </a:p>
          <a:p>
            <a:endParaRPr lang="en-US" dirty="0">
              <a:solidFill>
                <a:srgbClr val="008080"/>
              </a:solidFill>
            </a:endParaRPr>
          </a:p>
        </p:txBody>
      </p:sp>
      <p:sp>
        <p:nvSpPr>
          <p:cNvPr id="4" name="Slide Number Placeholder 3">
            <a:extLst>
              <a:ext uri="{FF2B5EF4-FFF2-40B4-BE49-F238E27FC236}">
                <a16:creationId xmlns:a16="http://schemas.microsoft.com/office/drawing/2014/main" id="{D476C6D2-3267-4DCB-A92F-7F9F7AAC3BE4}"/>
              </a:ext>
            </a:extLst>
          </p:cNvPr>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294244104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143000" y="949657"/>
            <a:ext cx="10210802" cy="1280246"/>
          </a:xfrm>
        </p:spPr>
        <p:txBody>
          <a:bodyPr/>
          <a:lstStyle/>
          <a:p>
            <a:r>
              <a:rPr lang="es-ES" dirty="0"/>
              <a:t>INTRODUCCIÓN A LAS POLÍTICAS</a:t>
            </a:r>
            <a:endParaRPr lang="en-US" dirty="0"/>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2133600" y="2133600"/>
            <a:ext cx="9829800" cy="4191000"/>
          </a:xfrm>
        </p:spPr>
        <p:txBody>
          <a:bodyPr>
            <a:noAutofit/>
          </a:bodyPr>
          <a:lstStyle/>
          <a:p>
            <a:pPr marL="342900" indent="-342900">
              <a:buFont typeface="Wingdings" panose="05000000000000000000" pitchFamily="2" charset="2"/>
              <a:buChar char="v"/>
            </a:pPr>
            <a:r>
              <a:rPr lang="es-ES" sz="2400" dirty="0">
                <a:solidFill>
                  <a:srgbClr val="008080"/>
                </a:solidFill>
              </a:rPr>
              <a:t>Dar vida a la promesa de nuestro Pacto Bautismal: “Luchar por la justicia y la paz entre todas las personas y respetar la dignidad de todo ser humano”</a:t>
            </a:r>
          </a:p>
          <a:p>
            <a:pPr marL="342900" indent="-342900">
              <a:buFont typeface="Wingdings" panose="05000000000000000000" pitchFamily="2" charset="2"/>
              <a:buChar char="v"/>
            </a:pPr>
            <a:r>
              <a:rPr lang="es-ES" sz="2400" dirty="0">
                <a:solidFill>
                  <a:srgbClr val="008080"/>
                </a:solidFill>
              </a:rPr>
              <a:t>Orientar la creación de espacios libres de abuso, explotación y acoso</a:t>
            </a:r>
          </a:p>
          <a:p>
            <a:pPr marL="342900" indent="-342900">
              <a:buFont typeface="Wingdings" panose="05000000000000000000" pitchFamily="2" charset="2"/>
              <a:buChar char="v"/>
            </a:pPr>
            <a:r>
              <a:rPr lang="es-ES" sz="2400" dirty="0">
                <a:solidFill>
                  <a:srgbClr val="008080"/>
                </a:solidFill>
              </a:rPr>
              <a:t>Aplicarla en todas las organizaciones bajo autoridad diocesana</a:t>
            </a:r>
            <a:endParaRPr lang="en-US" sz="24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80510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600200" y="949657"/>
            <a:ext cx="9054257" cy="955343"/>
          </a:xfrm>
        </p:spPr>
        <p:txBody>
          <a:bodyPr/>
          <a:lstStyle/>
          <a:p>
            <a:r>
              <a:rPr lang="en-US" dirty="0"/>
              <a:t>¿POR QUÉ ESTAMOS AQUÍ?</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2133600" y="1905000"/>
            <a:ext cx="9220202" cy="4419600"/>
          </a:xfrm>
        </p:spPr>
        <p:txBody>
          <a:bodyPr>
            <a:noAutofit/>
          </a:bodyPr>
          <a:lstStyle/>
          <a:p>
            <a:r>
              <a:rPr lang="es-ES" sz="2400" dirty="0">
                <a:solidFill>
                  <a:srgbClr val="008080"/>
                </a:solidFill>
              </a:rPr>
              <a:t>Esta conversación es sobre nosotros:</a:t>
            </a:r>
          </a:p>
          <a:p>
            <a:pPr marL="342900" indent="-342900">
              <a:buFont typeface="Wingdings" panose="05000000000000000000" pitchFamily="2" charset="2"/>
              <a:buChar char="v"/>
            </a:pPr>
            <a:r>
              <a:rPr lang="es-ES" sz="2400" dirty="0">
                <a:solidFill>
                  <a:srgbClr val="008080"/>
                </a:solidFill>
              </a:rPr>
              <a:t>Como líderes, supervisores, tomadores de decisiones.</a:t>
            </a:r>
          </a:p>
          <a:p>
            <a:pPr marL="342900" indent="-342900">
              <a:buFont typeface="Wingdings" panose="05000000000000000000" pitchFamily="2" charset="2"/>
              <a:buChar char="v"/>
            </a:pPr>
            <a:r>
              <a:rPr lang="es-ES" sz="2400" dirty="0">
                <a:solidFill>
                  <a:srgbClr val="008080"/>
                </a:solidFill>
              </a:rPr>
              <a:t>Como personas que se preocupan por otras personas en momentos vulnerables de sus vidas.</a:t>
            </a:r>
          </a:p>
          <a:p>
            <a:pPr marL="342900" indent="-342900">
              <a:buFont typeface="Wingdings" panose="05000000000000000000" pitchFamily="2" charset="2"/>
              <a:buChar char="v"/>
            </a:pPr>
            <a:r>
              <a:rPr lang="es-ES" sz="2400" dirty="0">
                <a:solidFill>
                  <a:srgbClr val="008080"/>
                </a:solidFill>
              </a:rPr>
              <a:t>Como personas que ministran a quienes tienen condiciones limitantes permanentes.</a:t>
            </a:r>
          </a:p>
          <a:p>
            <a:pPr marL="342900" indent="-342900">
              <a:buFont typeface="Wingdings" panose="05000000000000000000" pitchFamily="2" charset="2"/>
              <a:buChar char="v"/>
            </a:pPr>
            <a:r>
              <a:rPr lang="es-ES" sz="2400" dirty="0">
                <a:solidFill>
                  <a:srgbClr val="008080"/>
                </a:solidFill>
              </a:rPr>
              <a:t>Como personas que pueden afectar el salario o el empleo de alguien.</a:t>
            </a:r>
          </a:p>
          <a:p>
            <a:pPr marL="342900" indent="-342900">
              <a:buFont typeface="Wingdings" panose="05000000000000000000" pitchFamily="2" charset="2"/>
              <a:buChar char="v"/>
            </a:pPr>
            <a:r>
              <a:rPr lang="es-ES" sz="2400" dirty="0">
                <a:solidFill>
                  <a:srgbClr val="008080"/>
                </a:solidFill>
              </a:rPr>
              <a:t>Como personas que han hecho una promesa.</a:t>
            </a:r>
            <a:endParaRPr lang="en-US" sz="24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05777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143000" y="949657"/>
            <a:ext cx="10439400" cy="955343"/>
          </a:xfrm>
        </p:spPr>
        <p:txBody>
          <a:bodyPr/>
          <a:lstStyle/>
          <a:p>
            <a:r>
              <a:rPr lang="en-US" dirty="0"/>
              <a:t>CUATRO CATEGORÍAS PRIMARIAS</a:t>
            </a:r>
            <a:br>
              <a:rPr lang="en-US" dirty="0"/>
            </a:br>
            <a:r>
              <a:rPr lang="es-ES" sz="2400" dirty="0"/>
              <a:t>EN POLÍTICAS PARA UN MINISTERIO SEGURO PARA ADULTOS</a:t>
            </a:r>
            <a:r>
              <a:rPr lang="en-US" sz="2400" dirty="0"/>
              <a:t> </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2133600" y="1905000"/>
            <a:ext cx="9220202" cy="4419600"/>
          </a:xfrm>
        </p:spPr>
        <p:txBody>
          <a:bodyPr>
            <a:noAutofit/>
          </a:bodyPr>
          <a:lstStyle/>
          <a:p>
            <a:pPr marL="342900" indent="-342900">
              <a:buFont typeface="Wingdings" panose="05000000000000000000" pitchFamily="2" charset="2"/>
              <a:buChar char="v"/>
            </a:pPr>
            <a:r>
              <a:rPr lang="es-ES" sz="2800" dirty="0">
                <a:solidFill>
                  <a:srgbClr val="008080"/>
                </a:solidFill>
              </a:rPr>
              <a:t>Personas en una Relación Pastoral</a:t>
            </a:r>
          </a:p>
          <a:p>
            <a:pPr marL="342900" indent="-342900">
              <a:buFont typeface="Wingdings" panose="05000000000000000000" pitchFamily="2" charset="2"/>
              <a:buChar char="v"/>
            </a:pPr>
            <a:r>
              <a:rPr lang="es-ES" sz="2800" dirty="0">
                <a:solidFill>
                  <a:srgbClr val="008080"/>
                </a:solidFill>
              </a:rPr>
              <a:t>Personas que ministran a Adultos Vulnerables</a:t>
            </a:r>
          </a:p>
          <a:p>
            <a:pPr marL="342900" indent="-342900">
              <a:buFont typeface="Wingdings" panose="05000000000000000000" pitchFamily="2" charset="2"/>
              <a:buChar char="v"/>
            </a:pPr>
            <a:r>
              <a:rPr lang="es-ES" sz="2800" dirty="0">
                <a:solidFill>
                  <a:srgbClr val="008080"/>
                </a:solidFill>
              </a:rPr>
              <a:t>Supervisores de Programas</a:t>
            </a:r>
          </a:p>
          <a:p>
            <a:pPr marL="342900" indent="-342900">
              <a:buFont typeface="Wingdings" panose="05000000000000000000" pitchFamily="2" charset="2"/>
              <a:buChar char="v"/>
            </a:pPr>
            <a:r>
              <a:rPr lang="es-ES" sz="2800" dirty="0">
                <a:solidFill>
                  <a:srgbClr val="008080"/>
                </a:solidFill>
              </a:rPr>
              <a:t>Tomadores de Decisiones (Miembros de Sacristías y Comités del Obispo) </a:t>
            </a: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41136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1447801" y="1295401"/>
            <a:ext cx="4648200" cy="609600"/>
          </a:xfrm>
        </p:spPr>
        <p:txBody>
          <a:bodyPr/>
          <a:lstStyle/>
          <a:p>
            <a:pPr algn="ctr"/>
            <a:r>
              <a:rPr lang="en-US" dirty="0"/>
              <a:t>DEFINICIONES</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2438400" y="1905000"/>
            <a:ext cx="8915402" cy="4419600"/>
          </a:xfrm>
        </p:spPr>
        <p:txBody>
          <a:bodyPr>
            <a:noAutofit/>
          </a:bodyPr>
          <a:lstStyle/>
          <a:p>
            <a:pPr marL="342900" indent="-342900">
              <a:buFont typeface="Wingdings" panose="05000000000000000000" pitchFamily="2" charset="2"/>
              <a:buChar char="v"/>
            </a:pPr>
            <a:r>
              <a:rPr lang="en-US" sz="3600" dirty="0">
                <a:solidFill>
                  <a:srgbClr val="008080"/>
                </a:solidFill>
              </a:rPr>
              <a:t> </a:t>
            </a:r>
            <a:r>
              <a:rPr lang="en-US" sz="3600" dirty="0" err="1">
                <a:solidFill>
                  <a:srgbClr val="008080"/>
                </a:solidFill>
              </a:rPr>
              <a:t>Relaci</a:t>
            </a:r>
            <a:r>
              <a:rPr lang="es-ES" sz="3600" dirty="0" err="1">
                <a:solidFill>
                  <a:srgbClr val="008080"/>
                </a:solidFill>
              </a:rPr>
              <a:t>ó</a:t>
            </a:r>
            <a:r>
              <a:rPr lang="en-US" sz="3600" dirty="0">
                <a:solidFill>
                  <a:srgbClr val="008080"/>
                </a:solidFill>
              </a:rPr>
              <a:t>n Pastoral – p. 4</a:t>
            </a:r>
          </a:p>
          <a:p>
            <a:pPr marL="342900" indent="-342900">
              <a:buFont typeface="Wingdings" panose="05000000000000000000" pitchFamily="2" charset="2"/>
              <a:buChar char="v"/>
            </a:pPr>
            <a:endParaRPr lang="en-US" sz="3600" dirty="0">
              <a:solidFill>
                <a:srgbClr val="008080"/>
              </a:solidFill>
            </a:endParaRPr>
          </a:p>
          <a:p>
            <a:pPr marL="342900" indent="-342900">
              <a:buFont typeface="Wingdings" panose="05000000000000000000" pitchFamily="2" charset="2"/>
              <a:buChar char="v"/>
            </a:pPr>
            <a:r>
              <a:rPr lang="en-US" sz="3600" dirty="0">
                <a:solidFill>
                  <a:srgbClr val="008080"/>
                </a:solidFill>
              </a:rPr>
              <a:t> </a:t>
            </a:r>
            <a:r>
              <a:rPr lang="en-US" sz="3600" dirty="0" err="1">
                <a:solidFill>
                  <a:srgbClr val="008080"/>
                </a:solidFill>
              </a:rPr>
              <a:t>Adulto</a:t>
            </a:r>
            <a:r>
              <a:rPr lang="en-US" sz="3600" dirty="0">
                <a:solidFill>
                  <a:srgbClr val="008080"/>
                </a:solidFill>
              </a:rPr>
              <a:t> Vulnerable – p. 4</a:t>
            </a:r>
          </a:p>
          <a:p>
            <a:pPr marL="342900" indent="-342900">
              <a:buFont typeface="Wingdings" panose="05000000000000000000" pitchFamily="2" charset="2"/>
              <a:buChar char="v"/>
            </a:pPr>
            <a:endParaRPr lang="en-US" sz="36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218129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C20-BAED-4BFA-8E4D-D7086AFC5C51}"/>
              </a:ext>
            </a:extLst>
          </p:cNvPr>
          <p:cNvSpPr>
            <a:spLocks noGrp="1"/>
          </p:cNvSpPr>
          <p:nvPr>
            <p:ph type="title"/>
          </p:nvPr>
        </p:nvSpPr>
        <p:spPr>
          <a:xfrm>
            <a:off x="0" y="1295401"/>
            <a:ext cx="11887199" cy="609600"/>
          </a:xfrm>
        </p:spPr>
        <p:txBody>
          <a:bodyPr/>
          <a:lstStyle/>
          <a:p>
            <a:pPr algn="ctr"/>
            <a:r>
              <a:rPr lang="en-US" dirty="0"/>
              <a:t># 1 - DESEQUILIBRIO DE PODER</a:t>
            </a:r>
          </a:p>
        </p:txBody>
      </p:sp>
      <p:sp>
        <p:nvSpPr>
          <p:cNvPr id="3" name="Text Placeholder 2">
            <a:extLst>
              <a:ext uri="{FF2B5EF4-FFF2-40B4-BE49-F238E27FC236}">
                <a16:creationId xmlns:a16="http://schemas.microsoft.com/office/drawing/2014/main" id="{C32F1C1C-F946-4204-AB32-5F3A3E9FDA50}"/>
              </a:ext>
            </a:extLst>
          </p:cNvPr>
          <p:cNvSpPr>
            <a:spLocks noGrp="1"/>
          </p:cNvSpPr>
          <p:nvPr>
            <p:ph type="body" sz="half" idx="2"/>
          </p:nvPr>
        </p:nvSpPr>
        <p:spPr>
          <a:xfrm>
            <a:off x="1676400" y="1219200"/>
            <a:ext cx="8915402" cy="5451145"/>
          </a:xfrm>
        </p:spPr>
        <p:txBody>
          <a:bodyPr>
            <a:noAutofit/>
          </a:bodyPr>
          <a:lstStyle/>
          <a:p>
            <a:pPr marL="342900" indent="-342900">
              <a:buFont typeface="Wingdings" panose="05000000000000000000" pitchFamily="2" charset="2"/>
              <a:buChar char="v"/>
            </a:pPr>
            <a:r>
              <a:rPr lang="es-ES" sz="2800" dirty="0">
                <a:solidFill>
                  <a:srgbClr val="008080"/>
                </a:solidFill>
              </a:rPr>
              <a:t>Los participantes reconocerán que están en posiciones / roles de responsabilidad, confianza y rendición de cuentas en sus relaciones pastorales con un individuo o comunidad.</a:t>
            </a:r>
          </a:p>
          <a:p>
            <a:pPr marL="342900" indent="-342900">
              <a:buFont typeface="Wingdings" panose="05000000000000000000" pitchFamily="2" charset="2"/>
              <a:buChar char="v"/>
            </a:pPr>
            <a:r>
              <a:rPr lang="es-ES" sz="2800" dirty="0">
                <a:solidFill>
                  <a:srgbClr val="008080"/>
                </a:solidFill>
              </a:rPr>
              <a:t>En las interacciones con adultos vulnerables, los participantes mostrarán un comportamiento que demuestra una conciencia de sus posiciones / roles.</a:t>
            </a:r>
            <a:endParaRPr lang="en-US" sz="2800" dirty="0">
              <a:solidFill>
                <a:srgbClr val="008080"/>
              </a:solidFill>
            </a:endParaRPr>
          </a:p>
        </p:txBody>
      </p:sp>
      <p:sp>
        <p:nvSpPr>
          <p:cNvPr id="4" name="Slide Number Placeholder 3">
            <a:extLst>
              <a:ext uri="{FF2B5EF4-FFF2-40B4-BE49-F238E27FC236}">
                <a16:creationId xmlns:a16="http://schemas.microsoft.com/office/drawing/2014/main" id="{3ACCE2A0-E684-4D8A-827A-D0C6356B70FC}"/>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59219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20C3-6A1C-4115-A272-19A9A1CB75E7}"/>
              </a:ext>
            </a:extLst>
          </p:cNvPr>
          <p:cNvSpPr>
            <a:spLocks noGrp="1"/>
          </p:cNvSpPr>
          <p:nvPr>
            <p:ph type="title"/>
          </p:nvPr>
        </p:nvSpPr>
        <p:spPr>
          <a:xfrm>
            <a:off x="1580158" y="672911"/>
            <a:ext cx="8825659" cy="1292410"/>
          </a:xfrm>
        </p:spPr>
        <p:txBody>
          <a:bodyPr/>
          <a:lstStyle/>
          <a:p>
            <a:pPr algn="ctr"/>
            <a:r>
              <a:rPr lang="es-ES" dirty="0"/>
              <a:t>CONCEPTO DE PODER</a:t>
            </a:r>
            <a:endParaRPr lang="en-US" sz="2800" dirty="0">
              <a:solidFill>
                <a:srgbClr val="008080"/>
              </a:solidFill>
            </a:endParaRPr>
          </a:p>
        </p:txBody>
      </p:sp>
      <p:sp>
        <p:nvSpPr>
          <p:cNvPr id="4" name="Slide Number Placeholder 3">
            <a:extLst>
              <a:ext uri="{FF2B5EF4-FFF2-40B4-BE49-F238E27FC236}">
                <a16:creationId xmlns:a16="http://schemas.microsoft.com/office/drawing/2014/main" id="{2803AE56-E98A-471F-98BE-27D79BE493D7}"/>
              </a:ext>
            </a:extLst>
          </p:cNvPr>
          <p:cNvSpPr>
            <a:spLocks noGrp="1"/>
          </p:cNvSpPr>
          <p:nvPr>
            <p:ph type="sldNum" sz="quarter" idx="12"/>
          </p:nvPr>
        </p:nvSpPr>
        <p:spPr/>
        <p:txBody>
          <a:bodyPr/>
          <a:lstStyle/>
          <a:p>
            <a:fld id="{D57F1E4F-1CFF-5643-939E-02111984F565}" type="slidenum">
              <a:rPr lang="en-US" smtClean="0"/>
              <a:t>9</a:t>
            </a:fld>
            <a:endParaRPr lang="en-US" dirty="0"/>
          </a:p>
        </p:txBody>
      </p:sp>
      <p:sp>
        <p:nvSpPr>
          <p:cNvPr id="6" name="TextBox 5">
            <a:extLst>
              <a:ext uri="{FF2B5EF4-FFF2-40B4-BE49-F238E27FC236}">
                <a16:creationId xmlns:a16="http://schemas.microsoft.com/office/drawing/2014/main" id="{63BDCBD2-44C3-4908-98BB-4FA73DABF59B}"/>
              </a:ext>
            </a:extLst>
          </p:cNvPr>
          <p:cNvSpPr txBox="1"/>
          <p:nvPr/>
        </p:nvSpPr>
        <p:spPr>
          <a:xfrm>
            <a:off x="3362316" y="4272672"/>
            <a:ext cx="248786" cy="369332"/>
          </a:xfrm>
          <a:prstGeom prst="rect">
            <a:avLst/>
          </a:prstGeom>
          <a:noFill/>
        </p:spPr>
        <p:txBody>
          <a:bodyPr wrap="none" rtlCol="0">
            <a:spAutoFit/>
          </a:bodyPr>
          <a:lstStyle/>
          <a:p>
            <a:pPr algn="ctr"/>
            <a:r>
              <a:rPr lang="en-US" dirty="0">
                <a:solidFill>
                  <a:schemeClr val="bg1"/>
                </a:solidFill>
              </a:rPr>
              <a:t>.</a:t>
            </a:r>
          </a:p>
        </p:txBody>
      </p:sp>
      <p:pic>
        <p:nvPicPr>
          <p:cNvPr id="8" name="Picture 7">
            <a:extLst>
              <a:ext uri="{FF2B5EF4-FFF2-40B4-BE49-F238E27FC236}">
                <a16:creationId xmlns:a16="http://schemas.microsoft.com/office/drawing/2014/main" id="{BA19195B-9574-4339-B594-19443BF0C968}"/>
              </a:ext>
            </a:extLst>
          </p:cNvPr>
          <p:cNvPicPr>
            <a:picLocks noChangeAspect="1"/>
          </p:cNvPicPr>
          <p:nvPr/>
        </p:nvPicPr>
        <p:blipFill>
          <a:blip r:embed="rId3"/>
          <a:stretch>
            <a:fillRect/>
          </a:stretch>
        </p:blipFill>
        <p:spPr>
          <a:xfrm>
            <a:off x="2514600" y="1524000"/>
            <a:ext cx="7248772" cy="4419983"/>
          </a:xfrm>
          <a:prstGeom prst="rect">
            <a:avLst/>
          </a:prstGeom>
        </p:spPr>
      </p:pic>
    </p:spTree>
    <p:extLst>
      <p:ext uri="{BB962C8B-B14F-4D97-AF65-F5344CB8AC3E}">
        <p14:creationId xmlns:p14="http://schemas.microsoft.com/office/powerpoint/2010/main" val="2981198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1" id="{984A057A-306C-7F4F-BF86-5C813C301C3D}" vid="{904F8EA7-75D2-E042-9E35-DB22D9613B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7FD079B530674CBA817B267E506347" ma:contentTypeVersion="13" ma:contentTypeDescription="Create a new document." ma:contentTypeScope="" ma:versionID="4d6f38e26fa03613d780549d8b39f584">
  <xsd:schema xmlns:xsd="http://www.w3.org/2001/XMLSchema" xmlns:xs="http://www.w3.org/2001/XMLSchema" xmlns:p="http://schemas.microsoft.com/office/2006/metadata/properties" xmlns:ns3="ab136660-d000-4cd3-97c4-86dcd80dbffe" xmlns:ns4="603830e4-b30e-4321-a5cd-6f49dd5d3fca" targetNamespace="http://schemas.microsoft.com/office/2006/metadata/properties" ma:root="true" ma:fieldsID="a86401a658805ea250e733c09a8a2b7f" ns3:_="" ns4:_="">
    <xsd:import namespace="ab136660-d000-4cd3-97c4-86dcd80dbffe"/>
    <xsd:import namespace="603830e4-b30e-4321-a5cd-6f49dd5d3fc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136660-d000-4cd3-97c4-86dcd80db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3830e4-b30e-4321-a5cd-6f49dd5d3f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14F025-A054-419A-95A8-193722B78061}">
  <ds:schemaRefs>
    <ds:schemaRef ds:uri="http://schemas.microsoft.com/sharepoint/v3/contenttype/forms"/>
  </ds:schemaRefs>
</ds:datastoreItem>
</file>

<file path=customXml/itemProps2.xml><?xml version="1.0" encoding="utf-8"?>
<ds:datastoreItem xmlns:ds="http://schemas.openxmlformats.org/officeDocument/2006/customXml" ds:itemID="{AD45C272-D2A6-475F-80A3-F3B1E9622D6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A893800-13CF-4826-A6F9-BA23BDB43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136660-d000-4cd3-97c4-86dcd80dbffe"/>
    <ds:schemaRef ds:uri="603830e4-b30e-4321-a5cd-6f49dd5d3f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2138</TotalTime>
  <Words>5054</Words>
  <Application>Microsoft Office PowerPoint</Application>
  <PresentationFormat>Widescreen</PresentationFormat>
  <Paragraphs>514</Paragraphs>
  <Slides>37</Slides>
  <Notes>36</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.SF NS Symbols Regular</vt:lpstr>
      <vt:lpstr>Arial</vt:lpstr>
      <vt:lpstr>Calibri</vt:lpstr>
      <vt:lpstr>Times New Roman</vt:lpstr>
      <vt:lpstr>Wingdings</vt:lpstr>
      <vt:lpstr>Wingdings 3</vt:lpstr>
      <vt:lpstr>Ion</vt:lpstr>
      <vt:lpstr>   CREANDO AMBIENTES SEGUROS   Salvaguardando al Pueblo de Dios </vt:lpstr>
      <vt:lpstr>NUESTRO COMPROMISO UNO CON EL OTRO</vt:lpstr>
      <vt:lpstr>PRESENTACIONES</vt:lpstr>
      <vt:lpstr>INTRODUCCIÓN A LAS POLÍTICAS</vt:lpstr>
      <vt:lpstr>¿POR QUÉ ESTAMOS AQUÍ?</vt:lpstr>
      <vt:lpstr>CUATRO CATEGORÍAS PRIMARIAS EN POLÍTICAS PARA UN MINISTERIO SEGURO PARA ADULTOS </vt:lpstr>
      <vt:lpstr>DEFINICIONES</vt:lpstr>
      <vt:lpstr># 1 - DESEQUILIBRIO DE PODER</vt:lpstr>
      <vt:lpstr>CONCEPTO DE PODER</vt:lpstr>
      <vt:lpstr>¿QUIÉN TIENE EL PODER? </vt:lpstr>
      <vt:lpstr>PODER Y VULNERABILIDAD</vt:lpstr>
      <vt:lpstr>DESEQUILIBRIO DE PODER</vt:lpstr>
      <vt:lpstr># 2 - LÍMITES</vt:lpstr>
      <vt:lpstr>LÍMITES</vt:lpstr>
      <vt:lpstr>LÍMITES PERSONALES</vt:lpstr>
      <vt:lpstr>SEÑALES DE ADVERTENCIA</vt:lpstr>
      <vt:lpstr>IMPACTO DE IGNORAR LAS VIOLACIONES DE LOS LÍMITES</vt:lpstr>
      <vt:lpstr>SITUACIÓN HIPOTÉTICA 1</vt:lpstr>
      <vt:lpstr>REPORTE  </vt:lpstr>
      <vt:lpstr># 3 - AMBIENTES SEGUROS</vt:lpstr>
      <vt:lpstr>MÁS POLÍTICAS PARA AMBIENTES SEGUROS, p. 10 -12</vt:lpstr>
      <vt:lpstr>LA INCLUSIÓN   </vt:lpstr>
      <vt:lpstr># 4 - MONITOREO Y SUPERVISIÓN </vt:lpstr>
      <vt:lpstr>MONITOREO Y SUPERVISIÓN DE LAS RELACIONES PASTORALES Y EL MINISTERIO A ADULTOS VULNERABLES</vt:lpstr>
      <vt:lpstr>DIRECTRICES PARA VISITAR A ADULTOS VULNERABLES  </vt:lpstr>
      <vt:lpstr>SITUACIÓN HIPOTÉTICA 2</vt:lpstr>
      <vt:lpstr>EVITAR LA APARIENCIA DE INDECENCIA</vt:lpstr>
      <vt:lpstr>CERTIFICACIÓN Y ENTRENAMIENTO</vt:lpstr>
      <vt:lpstr># 5 - INTERVENCIÓN </vt:lpstr>
      <vt:lpstr>IDENTIFICAR EL POTENCIAL ABUSO, EXPLOTACIÓN O NEGLIGENCIA</vt:lpstr>
      <vt:lpstr>RESPONDER A LAS INQUIETUDES, p. 19</vt:lpstr>
      <vt:lpstr># 6 – AUTOCUIDO </vt:lpstr>
      <vt:lpstr>      VIDEO: "Marco para la libertad: vivir una regla de vida" </vt:lpstr>
      <vt:lpstr># 7 - APLICACIÓN Y REFLEXIÓN </vt:lpstr>
      <vt:lpstr>REGLAS DE COMPORTAMIENTO, p. 7 - 10</vt:lpstr>
      <vt:lpstr>MÁS REGLAS DE COMPORTAMIENTO </vt:lpstr>
      <vt:lpstr>CÓDIGO DE CONDUCTA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GOD’S PEOPLE  A Virtual Training</dc:title>
  <dc:creator>Katherine Muhlenbruch</dc:creator>
  <cp:lastModifiedBy>Tracy F. Cramer</cp:lastModifiedBy>
  <cp:revision>7</cp:revision>
  <cp:lastPrinted>2020-04-25T14:20:30Z</cp:lastPrinted>
  <dcterms:created xsi:type="dcterms:W3CDTF">2020-04-25T01:48:54Z</dcterms:created>
  <dcterms:modified xsi:type="dcterms:W3CDTF">2021-01-25T19:44:59Z</dcterms:modified>
</cp:coreProperties>
</file>