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4"/>
  </p:sldMasterIdLst>
  <p:sldIdLst>
    <p:sldId id="257" r:id="rId5"/>
    <p:sldId id="259" r:id="rId6"/>
    <p:sldId id="265" r:id="rId7"/>
    <p:sldId id="260" r:id="rId8"/>
    <p:sldId id="261" r:id="rId9"/>
    <p:sldId id="263" r:id="rId10"/>
    <p:sldId id="264" r:id="rId11"/>
    <p:sldId id="258" r:id="rId12"/>
    <p:sldId id="268" r:id="rId13"/>
    <p:sldId id="269" r:id="rId14"/>
    <p:sldId id="270" r:id="rId15"/>
    <p:sldId id="271"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E19D62-966E-4C7A-822B-CF466A037DFC}" v="1" dt="2020-09-24T14:37:49.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Fain" userId="db1cbb66-3278-4e86-8064-ae119ee7a765" providerId="ADAL" clId="{C6E19D62-966E-4C7A-822B-CF466A037DFC}"/>
    <pc:docChg chg="undo redo custSel addSld delSld modSld sldOrd">
      <pc:chgData name="Beth Fain" userId="db1cbb66-3278-4e86-8064-ae119ee7a765" providerId="ADAL" clId="{C6E19D62-966E-4C7A-822B-CF466A037DFC}" dt="2020-09-24T14:41:03.657" v="310" actId="14100"/>
      <pc:docMkLst>
        <pc:docMk/>
      </pc:docMkLst>
      <pc:sldChg chg="addSp mod">
        <pc:chgData name="Beth Fain" userId="db1cbb66-3278-4e86-8064-ae119ee7a765" providerId="ADAL" clId="{C6E19D62-966E-4C7A-822B-CF466A037DFC}" dt="2020-09-23T21:12:10.361" v="92" actId="22"/>
        <pc:sldMkLst>
          <pc:docMk/>
          <pc:sldMk cId="1104024845" sldId="258"/>
        </pc:sldMkLst>
        <pc:spChg chg="add">
          <ac:chgData name="Beth Fain" userId="db1cbb66-3278-4e86-8064-ae119ee7a765" providerId="ADAL" clId="{C6E19D62-966E-4C7A-822B-CF466A037DFC}" dt="2020-09-23T21:12:10.361" v="92" actId="22"/>
          <ac:spMkLst>
            <pc:docMk/>
            <pc:sldMk cId="1104024845" sldId="258"/>
            <ac:spMk id="6" creationId="{2C4265D4-937F-4203-9054-F4CFE7FD96EC}"/>
          </ac:spMkLst>
        </pc:spChg>
      </pc:sldChg>
      <pc:sldChg chg="addSp delSp modSp del mod">
        <pc:chgData name="Beth Fain" userId="db1cbb66-3278-4e86-8064-ae119ee7a765" providerId="ADAL" clId="{C6E19D62-966E-4C7A-822B-CF466A037DFC}" dt="2020-09-23T21:13:24.818" v="127" actId="47"/>
        <pc:sldMkLst>
          <pc:docMk/>
          <pc:sldMk cId="1739455361" sldId="262"/>
        </pc:sldMkLst>
        <pc:spChg chg="mod">
          <ac:chgData name="Beth Fain" userId="db1cbb66-3278-4e86-8064-ae119ee7a765" providerId="ADAL" clId="{C6E19D62-966E-4C7A-822B-CF466A037DFC}" dt="2020-09-23T21:11:36.641" v="91" actId="14100"/>
          <ac:spMkLst>
            <pc:docMk/>
            <pc:sldMk cId="1739455361" sldId="262"/>
            <ac:spMk id="5" creationId="{563E10B7-97E1-405A-A66A-2ECF77F53C3F}"/>
          </ac:spMkLst>
        </pc:spChg>
        <pc:spChg chg="add del">
          <ac:chgData name="Beth Fain" userId="db1cbb66-3278-4e86-8064-ae119ee7a765" providerId="ADAL" clId="{C6E19D62-966E-4C7A-822B-CF466A037DFC}" dt="2020-09-23T20:23:30.521" v="3" actId="22"/>
          <ac:spMkLst>
            <pc:docMk/>
            <pc:sldMk cId="1739455361" sldId="262"/>
            <ac:spMk id="6" creationId="{C14EB619-BD3F-45EF-AC98-3B4CE04651A0}"/>
          </ac:spMkLst>
        </pc:spChg>
        <pc:spChg chg="add del">
          <ac:chgData name="Beth Fain" userId="db1cbb66-3278-4e86-8064-ae119ee7a765" providerId="ADAL" clId="{C6E19D62-966E-4C7A-822B-CF466A037DFC}" dt="2020-09-23T20:23:46.099" v="10" actId="22"/>
          <ac:spMkLst>
            <pc:docMk/>
            <pc:sldMk cId="1739455361" sldId="262"/>
            <ac:spMk id="8" creationId="{333BF1AA-5CB1-49D7-8276-9F4045E7B3C9}"/>
          </ac:spMkLst>
        </pc:spChg>
        <pc:spChg chg="add del mod">
          <ac:chgData name="Beth Fain" userId="db1cbb66-3278-4e86-8064-ae119ee7a765" providerId="ADAL" clId="{C6E19D62-966E-4C7A-822B-CF466A037DFC}" dt="2020-09-23T20:24:01.571" v="14" actId="22"/>
          <ac:spMkLst>
            <pc:docMk/>
            <pc:sldMk cId="1739455361" sldId="262"/>
            <ac:spMk id="10" creationId="{481E14AC-3A15-405B-8078-0A59557496AC}"/>
          </ac:spMkLst>
        </pc:spChg>
        <pc:spChg chg="add del">
          <ac:chgData name="Beth Fain" userId="db1cbb66-3278-4e86-8064-ae119ee7a765" providerId="ADAL" clId="{C6E19D62-966E-4C7A-822B-CF466A037DFC}" dt="2020-09-23T20:26:57.979" v="41" actId="22"/>
          <ac:spMkLst>
            <pc:docMk/>
            <pc:sldMk cId="1739455361" sldId="262"/>
            <ac:spMk id="12" creationId="{E73F7C47-EA80-41D3-ACA2-655032421522}"/>
          </ac:spMkLst>
        </pc:spChg>
        <pc:spChg chg="add del">
          <ac:chgData name="Beth Fain" userId="db1cbb66-3278-4e86-8064-ae119ee7a765" providerId="ADAL" clId="{C6E19D62-966E-4C7A-822B-CF466A037DFC}" dt="2020-09-23T20:27:04.886" v="43" actId="22"/>
          <ac:spMkLst>
            <pc:docMk/>
            <pc:sldMk cId="1739455361" sldId="262"/>
            <ac:spMk id="14" creationId="{423C96A8-66DE-4F9C-BB21-AA51BDBD684F}"/>
          </ac:spMkLst>
        </pc:spChg>
        <pc:spChg chg="add del">
          <ac:chgData name="Beth Fain" userId="db1cbb66-3278-4e86-8064-ae119ee7a765" providerId="ADAL" clId="{C6E19D62-966E-4C7A-822B-CF466A037DFC}" dt="2020-09-23T20:27:18.199" v="55" actId="22"/>
          <ac:spMkLst>
            <pc:docMk/>
            <pc:sldMk cId="1739455361" sldId="262"/>
            <ac:spMk id="16" creationId="{6EA8C7EC-A2AF-42A6-82CE-F5DC43D7C14F}"/>
          </ac:spMkLst>
        </pc:spChg>
        <pc:spChg chg="add del mod">
          <ac:chgData name="Beth Fain" userId="db1cbb66-3278-4e86-8064-ae119ee7a765" providerId="ADAL" clId="{C6E19D62-966E-4C7A-822B-CF466A037DFC}" dt="2020-09-23T20:27:40.905" v="59" actId="22"/>
          <ac:spMkLst>
            <pc:docMk/>
            <pc:sldMk cId="1739455361" sldId="262"/>
            <ac:spMk id="18" creationId="{2A7223A5-1242-497F-ABCC-A71E3FB15C78}"/>
          </ac:spMkLst>
        </pc:spChg>
        <pc:spChg chg="add del">
          <ac:chgData name="Beth Fain" userId="db1cbb66-3278-4e86-8064-ae119ee7a765" providerId="ADAL" clId="{C6E19D62-966E-4C7A-822B-CF466A037DFC}" dt="2020-09-23T20:28:48.228" v="64" actId="22"/>
          <ac:spMkLst>
            <pc:docMk/>
            <pc:sldMk cId="1739455361" sldId="262"/>
            <ac:spMk id="20" creationId="{7D97C0AB-DF01-4536-B7F5-64FC24B53623}"/>
          </ac:spMkLst>
        </pc:spChg>
        <pc:spChg chg="add del">
          <ac:chgData name="Beth Fain" userId="db1cbb66-3278-4e86-8064-ae119ee7a765" providerId="ADAL" clId="{C6E19D62-966E-4C7A-822B-CF466A037DFC}" dt="2020-09-23T20:28:56.362" v="66" actId="22"/>
          <ac:spMkLst>
            <pc:docMk/>
            <pc:sldMk cId="1739455361" sldId="262"/>
            <ac:spMk id="22" creationId="{051F3271-875E-4394-9EC3-78030DDAF3D8}"/>
          </ac:spMkLst>
        </pc:spChg>
        <pc:spChg chg="add del">
          <ac:chgData name="Beth Fain" userId="db1cbb66-3278-4e86-8064-ae119ee7a765" providerId="ADAL" clId="{C6E19D62-966E-4C7A-822B-CF466A037DFC}" dt="2020-09-23T20:29:03.509" v="69" actId="22"/>
          <ac:spMkLst>
            <pc:docMk/>
            <pc:sldMk cId="1739455361" sldId="262"/>
            <ac:spMk id="24" creationId="{CA7D6FF9-2093-4B80-A5A3-094A1CED28E6}"/>
          </ac:spMkLst>
        </pc:spChg>
        <pc:spChg chg="add del mod">
          <ac:chgData name="Beth Fain" userId="db1cbb66-3278-4e86-8064-ae119ee7a765" providerId="ADAL" clId="{C6E19D62-966E-4C7A-822B-CF466A037DFC}" dt="2020-09-23T20:29:39.786" v="76" actId="22"/>
          <ac:spMkLst>
            <pc:docMk/>
            <pc:sldMk cId="1739455361" sldId="262"/>
            <ac:spMk id="26" creationId="{85A20868-776E-43EF-9C15-1992520BCBC4}"/>
          </ac:spMkLst>
        </pc:spChg>
        <pc:spChg chg="mod">
          <ac:chgData name="Beth Fain" userId="db1cbb66-3278-4e86-8064-ae119ee7a765" providerId="ADAL" clId="{C6E19D62-966E-4C7A-822B-CF466A037DFC}" dt="2020-09-23T20:29:08.010" v="72" actId="20577"/>
          <ac:spMkLst>
            <pc:docMk/>
            <pc:sldMk cId="1739455361" sldId="262"/>
            <ac:spMk id="27" creationId="{DB77B033-2ED6-4A6A-9999-154130DD4BEA}"/>
          </ac:spMkLst>
        </pc:spChg>
        <pc:spChg chg="add mod">
          <ac:chgData name="Beth Fain" userId="db1cbb66-3278-4e86-8064-ae119ee7a765" providerId="ADAL" clId="{C6E19D62-966E-4C7A-822B-CF466A037DFC}" dt="2020-09-23T21:13:19.480" v="126" actId="20577"/>
          <ac:spMkLst>
            <pc:docMk/>
            <pc:sldMk cId="1739455361" sldId="262"/>
            <ac:spMk id="28" creationId="{C33159AC-CCD3-42AE-8C09-0041451D38EA}"/>
          </ac:spMkLst>
        </pc:spChg>
      </pc:sldChg>
      <pc:sldChg chg="addSp modSp add mod">
        <pc:chgData name="Beth Fain" userId="db1cbb66-3278-4e86-8064-ae119ee7a765" providerId="ADAL" clId="{C6E19D62-966E-4C7A-822B-CF466A037DFC}" dt="2020-09-24T14:34:36.797" v="216" actId="22"/>
        <pc:sldMkLst>
          <pc:docMk/>
          <pc:sldMk cId="677673762" sldId="266"/>
        </pc:sldMkLst>
        <pc:spChg chg="mod">
          <ac:chgData name="Beth Fain" userId="db1cbb66-3278-4e86-8064-ae119ee7a765" providerId="ADAL" clId="{C6E19D62-966E-4C7A-822B-CF466A037DFC}" dt="2020-09-24T14:34:20.434" v="204"/>
          <ac:spMkLst>
            <pc:docMk/>
            <pc:sldMk cId="677673762" sldId="266"/>
            <ac:spMk id="6" creationId="{2C4265D4-937F-4203-9054-F4CFE7FD96EC}"/>
          </ac:spMkLst>
        </pc:spChg>
        <pc:spChg chg="add">
          <ac:chgData name="Beth Fain" userId="db1cbb66-3278-4e86-8064-ae119ee7a765" providerId="ADAL" clId="{C6E19D62-966E-4C7A-822B-CF466A037DFC}" dt="2020-09-24T14:34:36.797" v="216" actId="22"/>
          <ac:spMkLst>
            <pc:docMk/>
            <pc:sldMk cId="677673762" sldId="266"/>
            <ac:spMk id="7" creationId="{0C301B4D-F7AB-4E4E-A75A-8A375EEA3ECF}"/>
          </ac:spMkLst>
        </pc:spChg>
        <pc:spChg chg="mod">
          <ac:chgData name="Beth Fain" userId="db1cbb66-3278-4e86-8064-ae119ee7a765" providerId="ADAL" clId="{C6E19D62-966E-4C7A-822B-CF466A037DFC}" dt="2020-09-24T14:34:20.734" v="205"/>
          <ac:spMkLst>
            <pc:docMk/>
            <pc:sldMk cId="677673762" sldId="266"/>
            <ac:spMk id="11" creationId="{9B46CE68-610F-4887-9E7C-1DB1E08C23C4}"/>
          </ac:spMkLst>
        </pc:spChg>
        <pc:spChg chg="mod">
          <ac:chgData name="Beth Fain" userId="db1cbb66-3278-4e86-8064-ae119ee7a765" providerId="ADAL" clId="{C6E19D62-966E-4C7A-822B-CF466A037DFC}" dt="2020-09-24T14:34:25.927" v="215" actId="20577"/>
          <ac:spMkLst>
            <pc:docMk/>
            <pc:sldMk cId="677673762" sldId="266"/>
            <ac:spMk id="16" creationId="{7EEDF921-0CB6-476A-AFBD-5F3026877606}"/>
          </ac:spMkLst>
        </pc:spChg>
      </pc:sldChg>
      <pc:sldChg chg="modSp add del mod">
        <pc:chgData name="Beth Fain" userId="db1cbb66-3278-4e86-8064-ae119ee7a765" providerId="ADAL" clId="{C6E19D62-966E-4C7A-822B-CF466A037DFC}" dt="2020-09-23T21:13:13.955" v="123" actId="47"/>
        <pc:sldMkLst>
          <pc:docMk/>
          <pc:sldMk cId="988437516" sldId="266"/>
        </pc:sldMkLst>
        <pc:spChg chg="mod">
          <ac:chgData name="Beth Fain" userId="db1cbb66-3278-4e86-8064-ae119ee7a765" providerId="ADAL" clId="{C6E19D62-966E-4C7A-822B-CF466A037DFC}" dt="2020-09-23T21:13:05.070" v="122" actId="20577"/>
          <ac:spMkLst>
            <pc:docMk/>
            <pc:sldMk cId="988437516" sldId="266"/>
            <ac:spMk id="16" creationId="{7EEDF921-0CB6-476A-AFBD-5F3026877606}"/>
          </ac:spMkLst>
        </pc:spChg>
      </pc:sldChg>
      <pc:sldChg chg="add">
        <pc:chgData name="Beth Fain" userId="db1cbb66-3278-4e86-8064-ae119ee7a765" providerId="ADAL" clId="{C6E19D62-966E-4C7A-822B-CF466A037DFC}" dt="2020-09-23T21:15:41.804" v="184" actId="2890"/>
        <pc:sldMkLst>
          <pc:docMk/>
          <pc:sldMk cId="1159081763" sldId="267"/>
        </pc:sldMkLst>
      </pc:sldChg>
      <pc:sldChg chg="modSp new mod ord">
        <pc:chgData name="Beth Fain" userId="db1cbb66-3278-4e86-8064-ae119ee7a765" providerId="ADAL" clId="{C6E19D62-966E-4C7A-822B-CF466A037DFC}" dt="2020-09-24T14:36:38.062" v="284"/>
        <pc:sldMkLst>
          <pc:docMk/>
          <pc:sldMk cId="3631260952" sldId="268"/>
        </pc:sldMkLst>
        <pc:spChg chg="mod">
          <ac:chgData name="Beth Fain" userId="db1cbb66-3278-4e86-8064-ae119ee7a765" providerId="ADAL" clId="{C6E19D62-966E-4C7A-822B-CF466A037DFC}" dt="2020-09-24T14:35:51.850" v="222" actId="207"/>
          <ac:spMkLst>
            <pc:docMk/>
            <pc:sldMk cId="3631260952" sldId="268"/>
            <ac:spMk id="2" creationId="{9AFC27AA-9661-4C51-B34E-E882CA39E8F3}"/>
          </ac:spMkLst>
        </pc:spChg>
        <pc:spChg chg="mod">
          <ac:chgData name="Beth Fain" userId="db1cbb66-3278-4e86-8064-ae119ee7a765" providerId="ADAL" clId="{C6E19D62-966E-4C7A-822B-CF466A037DFC}" dt="2020-09-24T14:36:15.616" v="282" actId="20577"/>
          <ac:spMkLst>
            <pc:docMk/>
            <pc:sldMk cId="3631260952" sldId="268"/>
            <ac:spMk id="3" creationId="{048C5CF3-6F06-474D-AD1C-68CF2FB40EE3}"/>
          </ac:spMkLst>
        </pc:spChg>
      </pc:sldChg>
      <pc:sldChg chg="addSp delSp modSp new mod ord">
        <pc:chgData name="Beth Fain" userId="db1cbb66-3278-4e86-8064-ae119ee7a765" providerId="ADAL" clId="{C6E19D62-966E-4C7A-822B-CF466A037DFC}" dt="2020-09-24T14:38:41.846" v="298"/>
        <pc:sldMkLst>
          <pc:docMk/>
          <pc:sldMk cId="2709728305" sldId="269"/>
        </pc:sldMkLst>
        <pc:spChg chg="mod">
          <ac:chgData name="Beth Fain" userId="db1cbb66-3278-4e86-8064-ae119ee7a765" providerId="ADAL" clId="{C6E19D62-966E-4C7A-822B-CF466A037DFC}" dt="2020-09-24T14:38:18.371" v="296" actId="14100"/>
          <ac:spMkLst>
            <pc:docMk/>
            <pc:sldMk cId="2709728305" sldId="269"/>
            <ac:spMk id="2" creationId="{F69670B4-7B12-4678-9262-C06C3A8B0108}"/>
          </ac:spMkLst>
        </pc:spChg>
        <pc:spChg chg="add del">
          <ac:chgData name="Beth Fain" userId="db1cbb66-3278-4e86-8064-ae119ee7a765" providerId="ADAL" clId="{C6E19D62-966E-4C7A-822B-CF466A037DFC}" dt="2020-09-24T14:38:07.067" v="294" actId="22"/>
          <ac:spMkLst>
            <pc:docMk/>
            <pc:sldMk cId="2709728305" sldId="269"/>
            <ac:spMk id="5" creationId="{7D75D66C-2C21-49B2-972C-D02F1F65908C}"/>
          </ac:spMkLst>
        </pc:spChg>
      </pc:sldChg>
      <pc:sldChg chg="modSp new mod">
        <pc:chgData name="Beth Fain" userId="db1cbb66-3278-4e86-8064-ae119ee7a765" providerId="ADAL" clId="{C6E19D62-966E-4C7A-822B-CF466A037DFC}" dt="2020-09-24T14:39:53.645" v="304" actId="14100"/>
        <pc:sldMkLst>
          <pc:docMk/>
          <pc:sldMk cId="261549517" sldId="270"/>
        </pc:sldMkLst>
        <pc:spChg chg="mod">
          <ac:chgData name="Beth Fain" userId="db1cbb66-3278-4e86-8064-ae119ee7a765" providerId="ADAL" clId="{C6E19D62-966E-4C7A-822B-CF466A037DFC}" dt="2020-09-24T14:39:53.645" v="304" actId="14100"/>
          <ac:spMkLst>
            <pc:docMk/>
            <pc:sldMk cId="261549517" sldId="270"/>
            <ac:spMk id="2" creationId="{F8B08FE2-35F8-4BB5-8731-3CCD0C421CF5}"/>
          </ac:spMkLst>
        </pc:spChg>
      </pc:sldChg>
      <pc:sldChg chg="modSp new mod">
        <pc:chgData name="Beth Fain" userId="db1cbb66-3278-4e86-8064-ae119ee7a765" providerId="ADAL" clId="{C6E19D62-966E-4C7A-822B-CF466A037DFC}" dt="2020-09-24T14:41:03.657" v="310" actId="14100"/>
        <pc:sldMkLst>
          <pc:docMk/>
          <pc:sldMk cId="3070423002" sldId="271"/>
        </pc:sldMkLst>
        <pc:spChg chg="mod">
          <ac:chgData name="Beth Fain" userId="db1cbb66-3278-4e86-8064-ae119ee7a765" providerId="ADAL" clId="{C6E19D62-966E-4C7A-822B-CF466A037DFC}" dt="2020-09-24T14:41:03.657" v="310" actId="14100"/>
          <ac:spMkLst>
            <pc:docMk/>
            <pc:sldMk cId="3070423002" sldId="271"/>
            <ac:spMk id="2" creationId="{8D0ACF25-0A62-41BE-8122-9316B5352E0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7065697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bg2">
                    <a:lumMod val="40000"/>
                    <a:lumOff val="6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53272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5" cy="762000"/>
          </a:xfrm>
          <a:prstGeom prst="rect">
            <a:avLst/>
          </a:prstGeom>
        </p:spPr>
      </p:pic>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14D2723-4850-48F9-9B48-01972BA49659}" type="datetime1">
              <a:rPr lang="en-US" smtClean="0"/>
              <a:t>9/23/2020</a:t>
            </a:fld>
            <a:endParaRPr lang="en-US" dirty="0"/>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707691" y="181972"/>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44208233"/>
      </p:ext>
    </p:extLst>
  </p:cSld>
  <p:clrMap bg1="dk1" tx1="lt1" bg2="dk2" tx2="lt2" accent1="accent1" accent2="accent2" accent3="accent3" accent4="accent4" accent5="accent5" accent6="accent6" hlink="hlink" folHlink="folHlink"/>
  <p:sldLayoutIdLst>
    <p:sldLayoutId id="2147483841" r:id="rId1"/>
    <p:sldLayoutId id="2147483831" r:id="rId2"/>
  </p:sldLayoutIdLst>
  <p:hf hdr="0" ftr="0" dt="0"/>
  <p:txStyles>
    <p:titleStyle>
      <a:lvl1pPr algn="l" defTabSz="457189" rtl="0" eaLnBrk="1" latinLnBrk="0" hangingPunct="1">
        <a:spcBef>
          <a:spcPct val="0"/>
        </a:spcBef>
        <a:buNone/>
        <a:defRPr sz="4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bg2">
            <a:lumMod val="40000"/>
            <a:lumOff val="60000"/>
          </a:schemeClr>
        </a:buClr>
        <a:buSzPct val="80000"/>
        <a:buFontTx/>
        <a:buBlip>
          <a:blip r:embed="rId6"/>
        </a:buBlip>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5937"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4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8DEE-1840-5344-BA75-B6C8A21B67E7}"/>
              </a:ext>
            </a:extLst>
          </p:cNvPr>
          <p:cNvSpPr>
            <a:spLocks noGrp="1"/>
          </p:cNvSpPr>
          <p:nvPr>
            <p:ph type="ctrTitle"/>
          </p:nvPr>
        </p:nvSpPr>
        <p:spPr>
          <a:xfrm>
            <a:off x="1154955" y="990600"/>
            <a:ext cx="8825659" cy="3786781"/>
          </a:xfrm>
        </p:spPr>
        <p:txBody>
          <a:bodyPr/>
          <a:lstStyle/>
          <a:p>
            <a:r>
              <a:rPr lang="en-US" sz="8800" dirty="0">
                <a:solidFill>
                  <a:srgbClr val="37A1A1"/>
                </a:solidFill>
                <a:cs typeface="Arial"/>
              </a:rPr>
              <a:t>MONEY STEWARDSHIP</a:t>
            </a:r>
            <a:br>
              <a:rPr lang="en-US" dirty="0">
                <a:cs typeface="Arial"/>
              </a:rPr>
            </a:br>
            <a:endParaRPr lang="en-US" dirty="0"/>
          </a:p>
        </p:txBody>
      </p:sp>
      <p:sp>
        <p:nvSpPr>
          <p:cNvPr id="3" name="Subtitle 2">
            <a:extLst>
              <a:ext uri="{FF2B5EF4-FFF2-40B4-BE49-F238E27FC236}">
                <a16:creationId xmlns:a16="http://schemas.microsoft.com/office/drawing/2014/main" id="{2BDB0A25-1FFE-DF4B-B22B-802A967C3AB6}"/>
              </a:ext>
            </a:extLst>
          </p:cNvPr>
          <p:cNvSpPr>
            <a:spLocks noGrp="1"/>
          </p:cNvSpPr>
          <p:nvPr>
            <p:ph type="subTitle" idx="1"/>
          </p:nvPr>
        </p:nvSpPr>
        <p:spPr>
          <a:xfrm>
            <a:off x="1154955" y="3962400"/>
            <a:ext cx="8825659" cy="1676400"/>
          </a:xfrm>
        </p:spPr>
        <p:txBody>
          <a:bodyPr>
            <a:normAutofit/>
          </a:bodyPr>
          <a:lstStyle/>
          <a:p>
            <a:r>
              <a:rPr lang="en-US" sz="4400" dirty="0">
                <a:solidFill>
                  <a:srgbClr val="37A1A1"/>
                </a:solidFill>
              </a:rPr>
              <a:t>Session three:</a:t>
            </a:r>
          </a:p>
          <a:p>
            <a:r>
              <a:rPr lang="en-US" sz="4400" dirty="0">
                <a:solidFill>
                  <a:srgbClr val="37A1A1"/>
                </a:solidFill>
              </a:rPr>
              <a:t>Telling our Story</a:t>
            </a:r>
          </a:p>
        </p:txBody>
      </p:sp>
    </p:spTree>
    <p:extLst>
      <p:ext uri="{BB962C8B-B14F-4D97-AF65-F5344CB8AC3E}">
        <p14:creationId xmlns:p14="http://schemas.microsoft.com/office/powerpoint/2010/main" val="143329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70B4-7B12-4678-9262-C06C3A8B0108}"/>
              </a:ext>
            </a:extLst>
          </p:cNvPr>
          <p:cNvSpPr>
            <a:spLocks noGrp="1"/>
          </p:cNvSpPr>
          <p:nvPr>
            <p:ph type="ctrTitle"/>
          </p:nvPr>
        </p:nvSpPr>
        <p:spPr>
          <a:xfrm>
            <a:off x="1154955" y="971551"/>
            <a:ext cx="8825659" cy="2952750"/>
          </a:xfrm>
        </p:spPr>
        <p:txBody>
          <a:bodyPr/>
          <a:lstStyle/>
          <a:p>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solidFill>
                  <a:schemeClr val="bg2">
                    <a:lumMod val="75000"/>
                  </a:schemeClr>
                </a:solidFill>
                <a:latin typeface="Garamond" panose="02020404030301010803" pitchFamily="18" charset="0"/>
                <a:ea typeface="Calibri" panose="020F0502020204030204" pitchFamily="34" charset="0"/>
                <a:cs typeface="Times New Roman" panose="02020603050405020304" pitchFamily="18" charset="0"/>
              </a:rPr>
              <a:t>Thus, our stewardship is rooted in our growing faith in God, our call to serve, and the Christian love we share with others.  With that in mind, over the next few weeks, we will be approaching members of various ages, both long-established members and more recent arrivals, and asking them to reflect on the following questions:</a:t>
            </a:r>
            <a:endParaRPr lang="en-US" sz="2800" dirty="0"/>
          </a:p>
        </p:txBody>
      </p:sp>
      <p:sp>
        <p:nvSpPr>
          <p:cNvPr id="3" name="Subtitle 2">
            <a:extLst>
              <a:ext uri="{FF2B5EF4-FFF2-40B4-BE49-F238E27FC236}">
                <a16:creationId xmlns:a16="http://schemas.microsoft.com/office/drawing/2014/main" id="{39BC9D77-DB40-495A-8EA3-B270A36C41D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0972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8FE2-35F8-4BB5-8731-3CCD0C421CF5}"/>
              </a:ext>
            </a:extLst>
          </p:cNvPr>
          <p:cNvSpPr>
            <a:spLocks noGrp="1"/>
          </p:cNvSpPr>
          <p:nvPr>
            <p:ph type="ctrTitle"/>
          </p:nvPr>
        </p:nvSpPr>
        <p:spPr>
          <a:xfrm>
            <a:off x="1154955" y="323850"/>
            <a:ext cx="8825659" cy="5191125"/>
          </a:xfrm>
        </p:spPr>
        <p:txBody>
          <a:bodyPr/>
          <a:lstStyle/>
          <a:p>
            <a:r>
              <a:rPr lang="en-US" sz="2800" dirty="0">
                <a:solidFill>
                  <a:schemeClr val="bg2">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From the responses we receive, we plan to develop a series of short testimonials from the members of Trinity, six of which will be offered at select Sunday services in October and November.  With permission, testimonials will also be recorded and shared in many ways with the goal of strengthening understanding and relationships among our congregation.  We aim to build stewardship as an expression of thankfulness for God’s abundant gifts.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5A561955-1B02-49E3-9FE5-B2FAF93C8B8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54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CF25-0A62-41BE-8122-9316B5352E03}"/>
              </a:ext>
            </a:extLst>
          </p:cNvPr>
          <p:cNvSpPr>
            <a:spLocks noGrp="1"/>
          </p:cNvSpPr>
          <p:nvPr>
            <p:ph type="ctrTitle"/>
          </p:nvPr>
        </p:nvSpPr>
        <p:spPr>
          <a:xfrm>
            <a:off x="1154955" y="695326"/>
            <a:ext cx="8825659" cy="4676774"/>
          </a:xfrm>
        </p:spPr>
        <p:txBody>
          <a:bodyPr/>
          <a:lstStyle/>
          <a:p>
            <a:r>
              <a:rPr lang="en-US" sz="2800" dirty="0">
                <a:solidFill>
                  <a:schemeClr val="bg2">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Over the next six weeks, there will be many opportunities to build these relationships—and to work and celebrate together.  It’s been said that stewardship gives us an opportunity to examine our priorities, express our gratitude, and give of ourselves by God’s grace.  God’s astounding generosity empowers us to respond gratefully through the mission and ministry we share as followers of Jesus.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37EA3E71-8587-4ACB-A8FF-A6915721E9A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0423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title"/>
          </p:nvPr>
        </p:nvSpPr>
        <p:spPr>
          <a:xfrm>
            <a:off x="1057275" y="1143000"/>
            <a:ext cx="8150970" cy="2667000"/>
          </a:xfrm>
        </p:spPr>
        <p:txBody>
          <a:bodyPr/>
          <a:lstStyle/>
          <a:p>
            <a:r>
              <a:rPr lang="en-US" sz="6600" dirty="0">
                <a:solidFill>
                  <a:srgbClr val="37A1A1"/>
                </a:solidFill>
              </a:rPr>
              <a:t>1.</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body" sz="half" idx="2"/>
          </p:nvPr>
        </p:nvSpPr>
        <p:spPr>
          <a:xfrm>
            <a:off x="1154955" y="609600"/>
            <a:ext cx="8825659" cy="5410200"/>
          </a:xfrm>
        </p:spPr>
        <p:txBody>
          <a:bodyPr anchor="ctr">
            <a:normAutofit/>
          </a:bodyPr>
          <a:lstStyle/>
          <a:p>
            <a:r>
              <a:rPr lang="en-US" dirty="0"/>
              <a:t>M</a:t>
            </a:r>
          </a:p>
        </p:txBody>
      </p:sp>
      <p:sp>
        <p:nvSpPr>
          <p:cNvPr id="4" name="Slide Number Placeholder 3">
            <a:extLst>
              <a:ext uri="{FF2B5EF4-FFF2-40B4-BE49-F238E27FC236}">
                <a16:creationId xmlns:a16="http://schemas.microsoft.com/office/drawing/2014/main" id="{90102542-381D-44B9-8FB0-2CAE1B4D1125}"/>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13</a:t>
            </a:fld>
            <a:endParaRPr lang="en-US"/>
          </a:p>
        </p:txBody>
      </p:sp>
      <p:sp>
        <p:nvSpPr>
          <p:cNvPr id="6" name="TextBox 5">
            <a:extLst>
              <a:ext uri="{FF2B5EF4-FFF2-40B4-BE49-F238E27FC236}">
                <a16:creationId xmlns:a16="http://schemas.microsoft.com/office/drawing/2014/main" id="{2C4265D4-937F-4203-9054-F4CFE7FD96EC}"/>
              </a:ext>
            </a:extLst>
          </p:cNvPr>
          <p:cNvSpPr txBox="1"/>
          <p:nvPr/>
        </p:nvSpPr>
        <p:spPr>
          <a:xfrm>
            <a:off x="3048000" y="2350660"/>
            <a:ext cx="6096000" cy="2156681"/>
          </a:xfrm>
          <a:prstGeom prst="rect">
            <a:avLst/>
          </a:prstGeom>
          <a:noFill/>
        </p:spPr>
        <p:txBody>
          <a:bodyPr wrap="square">
            <a:spAutoFit/>
          </a:bodyPr>
          <a:lstStyle/>
          <a:p>
            <a:pPr marL="0" marR="0" indent="457200">
              <a:lnSpc>
                <a:spcPct val="107000"/>
              </a:lnSpc>
              <a:spcBef>
                <a:spcPts val="0"/>
              </a:spcBef>
              <a:spcAft>
                <a:spcPts val="80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We are convinced that stewardship of all kinds (including our stewardship of money) starts with our relationships—both with God and with other people.  For us, this begins when God “draws our hearts” to himself through the invitation of Jesus, his Son.  We have enclosed a small card with a prayer that we are asking everyone to use throughout this season to remind us to put God first in our lives.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C301B4D-F7AB-4E4E-A75A-8A375EEA3ECF}"/>
              </a:ext>
            </a:extLst>
          </p:cNvPr>
          <p:cNvSpPr txBox="1"/>
          <p:nvPr/>
        </p:nvSpPr>
        <p:spPr>
          <a:xfrm>
            <a:off x="3048000" y="2350660"/>
            <a:ext cx="6096000" cy="2156681"/>
          </a:xfrm>
          <a:prstGeom prst="rect">
            <a:avLst/>
          </a:prstGeom>
          <a:noFill/>
        </p:spPr>
        <p:txBody>
          <a:bodyPr wrap="square">
            <a:spAutoFit/>
          </a:bodyPr>
          <a:lstStyle/>
          <a:p>
            <a:pPr marL="0" marR="0" indent="457200">
              <a:lnSpc>
                <a:spcPct val="107000"/>
              </a:lnSpc>
              <a:spcBef>
                <a:spcPts val="0"/>
              </a:spcBef>
              <a:spcAft>
                <a:spcPts val="80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We are convinced that stewardship of all kinds (including our stewardship of money) starts with our relationships—both with God and with other people.  For us, this begins when God “draws our hearts” to himself through the invitation of Jesus, his Son.  We have enclosed a small card with a prayer that we are asking everyone to use throughout this season to remind us to put God first in our lives.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7673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title"/>
          </p:nvPr>
        </p:nvSpPr>
        <p:spPr>
          <a:xfrm>
            <a:off x="1057275" y="1143000"/>
            <a:ext cx="8150970" cy="2667000"/>
          </a:xfrm>
        </p:spPr>
        <p:txBody>
          <a:bodyPr/>
          <a:lstStyle/>
          <a:p>
            <a:pPr algn="ctr"/>
            <a:r>
              <a:rPr lang="en-US" sz="6600" dirty="0">
                <a:solidFill>
                  <a:srgbClr val="37A1A1"/>
                </a:solidFill>
              </a:rPr>
              <a:t>VIDEOS</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body" sz="half" idx="2"/>
          </p:nvPr>
        </p:nvSpPr>
        <p:spPr>
          <a:xfrm>
            <a:off x="1154955" y="609600"/>
            <a:ext cx="8825659" cy="5410200"/>
          </a:xfrm>
        </p:spPr>
        <p:txBody>
          <a:bodyPr anchor="ctr">
            <a:normAutofit/>
          </a:bodyPr>
          <a:lstStyle/>
          <a:p>
            <a:r>
              <a:rPr lang="en-US" dirty="0"/>
              <a:t>M</a:t>
            </a:r>
          </a:p>
        </p:txBody>
      </p:sp>
      <p:sp>
        <p:nvSpPr>
          <p:cNvPr id="4" name="Slide Number Placeholder 3">
            <a:extLst>
              <a:ext uri="{FF2B5EF4-FFF2-40B4-BE49-F238E27FC236}">
                <a16:creationId xmlns:a16="http://schemas.microsoft.com/office/drawing/2014/main" id="{90102542-381D-44B9-8FB0-2CAE1B4D1125}"/>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14</a:t>
            </a:fld>
            <a:endParaRPr lang="en-US"/>
          </a:p>
        </p:txBody>
      </p:sp>
      <p:sp>
        <p:nvSpPr>
          <p:cNvPr id="6" name="TextBox 5">
            <a:extLst>
              <a:ext uri="{FF2B5EF4-FFF2-40B4-BE49-F238E27FC236}">
                <a16:creationId xmlns:a16="http://schemas.microsoft.com/office/drawing/2014/main" id="{2C4265D4-937F-4203-9054-F4CFE7FD96EC}"/>
              </a:ext>
            </a:extLst>
          </p:cNvPr>
          <p:cNvSpPr txBox="1"/>
          <p:nvPr/>
        </p:nvSpPr>
        <p:spPr>
          <a:xfrm>
            <a:off x="3048000" y="2350660"/>
            <a:ext cx="6096000" cy="2156681"/>
          </a:xfrm>
          <a:prstGeom prst="rect">
            <a:avLst/>
          </a:prstGeom>
          <a:noFill/>
        </p:spPr>
        <p:txBody>
          <a:bodyPr wrap="square">
            <a:spAutoFit/>
          </a:bodyPr>
          <a:lstStyle/>
          <a:p>
            <a:pPr marL="0" marR="0" indent="457200">
              <a:lnSpc>
                <a:spcPct val="107000"/>
              </a:lnSpc>
              <a:spcBef>
                <a:spcPts val="0"/>
              </a:spcBef>
              <a:spcAft>
                <a:spcPts val="80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We are convinced that stewardship of all kinds (including our stewardship of money) starts with our relationships—both with God and with other people.  For us, this begins when God “draws our hearts” to himself through the invitation of Jesus, his Son.  We have enclosed a small card with a prayer that we are asking everyone to use throughout this season to remind us to put God first in our lives.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908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B77B033-2ED6-4A6A-9999-154130DD4BEA}"/>
              </a:ext>
            </a:extLst>
          </p:cNvPr>
          <p:cNvSpPr>
            <a:spLocks noGrp="1"/>
          </p:cNvSpPr>
          <p:nvPr>
            <p:ph type="title"/>
          </p:nvPr>
        </p:nvSpPr>
        <p:spPr>
          <a:xfrm>
            <a:off x="1154955" y="457200"/>
            <a:ext cx="8598647" cy="5867400"/>
          </a:xfrm>
        </p:spPr>
        <p:txBody>
          <a:bodyPr/>
          <a:lstStyle/>
          <a:p>
            <a:r>
              <a:rPr lang="en-US" sz="2800" b="1" dirty="0">
                <a:solidFill>
                  <a:srgbClr val="37A1A1"/>
                </a:solidFill>
              </a:rPr>
              <a:t>Generous and loving God, so draw our hearts to you, so guide our minds, so fill our imaginations, so control our wills, that we may be yours, </a:t>
            </a:r>
            <a:br>
              <a:rPr lang="en-US" sz="2800" b="1" dirty="0">
                <a:solidFill>
                  <a:srgbClr val="37A1A1"/>
                </a:solidFill>
              </a:rPr>
            </a:br>
            <a:r>
              <a:rPr lang="en-US" sz="2800" b="1" dirty="0">
                <a:solidFill>
                  <a:srgbClr val="37A1A1"/>
                </a:solidFill>
              </a:rPr>
              <a:t>utterly dedicated to your service.</a:t>
            </a:r>
            <a:br>
              <a:rPr lang="en-US" sz="2800" b="1" dirty="0">
                <a:solidFill>
                  <a:srgbClr val="37A1A1"/>
                </a:solidFill>
              </a:rPr>
            </a:br>
            <a:br>
              <a:rPr lang="en-US" sz="2800" b="1" dirty="0">
                <a:solidFill>
                  <a:srgbClr val="37A1A1"/>
                </a:solidFill>
              </a:rPr>
            </a:br>
            <a:r>
              <a:rPr lang="en-US" sz="2800" b="1" dirty="0">
                <a:solidFill>
                  <a:srgbClr val="37A1A1"/>
                </a:solidFill>
              </a:rPr>
              <a:t>Use us and all of our resources—</a:t>
            </a:r>
            <a:br>
              <a:rPr lang="en-US" sz="2800" b="1" dirty="0">
                <a:solidFill>
                  <a:srgbClr val="37A1A1"/>
                </a:solidFill>
              </a:rPr>
            </a:br>
            <a:r>
              <a:rPr lang="en-US" sz="2800" b="1" dirty="0">
                <a:solidFill>
                  <a:srgbClr val="37A1A1"/>
                </a:solidFill>
              </a:rPr>
              <a:t>each minute of our day, </a:t>
            </a:r>
            <a:br>
              <a:rPr lang="en-US" sz="2800" b="1" dirty="0">
                <a:solidFill>
                  <a:srgbClr val="37A1A1"/>
                </a:solidFill>
              </a:rPr>
            </a:br>
            <a:r>
              <a:rPr lang="en-US" sz="2800" b="1" dirty="0">
                <a:solidFill>
                  <a:srgbClr val="37A1A1"/>
                </a:solidFill>
              </a:rPr>
              <a:t>each of our humble gifts and talents, </a:t>
            </a:r>
            <a:br>
              <a:rPr lang="en-US" sz="2800" b="1" dirty="0">
                <a:solidFill>
                  <a:srgbClr val="37A1A1"/>
                </a:solidFill>
              </a:rPr>
            </a:br>
            <a:r>
              <a:rPr lang="en-US" sz="2800" b="1" dirty="0">
                <a:solidFill>
                  <a:srgbClr val="37A1A1"/>
                </a:solidFill>
              </a:rPr>
              <a:t>and even our finances,</a:t>
            </a:r>
            <a:br>
              <a:rPr lang="en-US" sz="2800" b="1" dirty="0">
                <a:solidFill>
                  <a:srgbClr val="37A1A1"/>
                </a:solidFill>
              </a:rPr>
            </a:br>
            <a:r>
              <a:rPr lang="en-US" sz="2800" b="1" dirty="0">
                <a:solidFill>
                  <a:srgbClr val="37A1A1"/>
                </a:solidFill>
              </a:rPr>
              <a:t>as you will, and always for your glory and for the welfare of your people, in and through and with the power of your Spirit.</a:t>
            </a:r>
            <a:br>
              <a:rPr lang="en-US" sz="2800" b="1" dirty="0"/>
            </a:br>
            <a:br>
              <a:rPr lang="en-US" sz="2800" b="1" dirty="0"/>
            </a:br>
            <a:r>
              <a:rPr lang="en-US" sz="2800" b="1" dirty="0"/>
              <a:t>								</a:t>
            </a:r>
            <a:r>
              <a:rPr lang="en-US" sz="2800" dirty="0">
                <a:solidFill>
                  <a:srgbClr val="37A1A1"/>
                </a:solidFill>
              </a:rPr>
              <a:t>AMEN</a:t>
            </a:r>
          </a:p>
        </p:txBody>
      </p:sp>
      <p:sp>
        <p:nvSpPr>
          <p:cNvPr id="3" name="Content Placeholder 2">
            <a:extLst>
              <a:ext uri="{FF2B5EF4-FFF2-40B4-BE49-F238E27FC236}">
                <a16:creationId xmlns:a16="http://schemas.microsoft.com/office/drawing/2014/main" id="{CC95C6CD-5B44-2B42-BC51-AC4C145DE744}"/>
              </a:ext>
            </a:extLst>
          </p:cNvPr>
          <p:cNvSpPr>
            <a:spLocks noGrp="1"/>
          </p:cNvSpPr>
          <p:nvPr>
            <p:ph type="body" sz="half" idx="2"/>
          </p:nvPr>
        </p:nvSpPr>
        <p:spPr>
          <a:xfrm>
            <a:off x="762001" y="3505200"/>
            <a:ext cx="8825659" cy="2514600"/>
          </a:xfrm>
        </p:spPr>
        <p:txBody>
          <a:bodyPr vert="horz" lIns="91440" tIns="45720" rIns="91440" bIns="45720" rtlCol="0" anchor="ctr">
            <a:normAutofit/>
          </a:bodyPr>
          <a:lstStyle/>
          <a:p>
            <a:r>
              <a:rPr lang="en-US" dirty="0"/>
              <a:t>T</a:t>
            </a:r>
          </a:p>
          <a:p>
            <a:r>
              <a:rPr lang="en-US" dirty="0"/>
              <a:t>				</a:t>
            </a: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2</a:t>
            </a:fld>
            <a:endParaRPr lang="en-US" dirty="0"/>
          </a:p>
        </p:txBody>
      </p:sp>
    </p:spTree>
    <p:extLst>
      <p:ext uri="{BB962C8B-B14F-4D97-AF65-F5344CB8AC3E}">
        <p14:creationId xmlns:p14="http://schemas.microsoft.com/office/powerpoint/2010/main" val="429267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title"/>
          </p:nvPr>
        </p:nvSpPr>
        <p:spPr>
          <a:xfrm>
            <a:off x="152400" y="1142999"/>
            <a:ext cx="9563100" cy="4410075"/>
          </a:xfrm>
        </p:spPr>
        <p:txBody>
          <a:bodyPr/>
          <a:lstStyle/>
          <a:p>
            <a:pPr algn="ctr"/>
            <a:r>
              <a:rPr lang="en-US" sz="6600" dirty="0">
                <a:solidFill>
                  <a:srgbClr val="37A1A1"/>
                </a:solidFill>
              </a:rPr>
              <a:t>TENS.org</a:t>
            </a:r>
            <a:br>
              <a:rPr lang="en-US" sz="6600" dirty="0">
                <a:solidFill>
                  <a:srgbClr val="37A1A1"/>
                </a:solidFill>
              </a:rPr>
            </a:br>
            <a:br>
              <a:rPr lang="en-US" sz="6600" dirty="0">
                <a:solidFill>
                  <a:srgbClr val="37A1A1"/>
                </a:solidFill>
              </a:rPr>
            </a:br>
            <a:r>
              <a:rPr lang="en-US" sz="6600" dirty="0">
                <a:solidFill>
                  <a:srgbClr val="37A1A1"/>
                </a:solidFill>
              </a:rPr>
              <a:t>1 Peter</a:t>
            </a:r>
            <a:br>
              <a:rPr lang="en-US" sz="6600" dirty="0">
                <a:solidFill>
                  <a:srgbClr val="37A1A1"/>
                </a:solidFill>
              </a:rPr>
            </a:br>
            <a:r>
              <a:rPr lang="en-US" sz="6600" dirty="0">
                <a:solidFill>
                  <a:srgbClr val="37A1A1"/>
                </a:solidFill>
              </a:rPr>
              <a:t>Four:10 </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body" sz="half" idx="2"/>
          </p:nvPr>
        </p:nvSpPr>
        <p:spPr>
          <a:xfrm>
            <a:off x="1154955" y="609600"/>
            <a:ext cx="8825659" cy="5410200"/>
          </a:xfrm>
        </p:spPr>
        <p:txBody>
          <a:bodyPr anchor="ctr">
            <a:normAutofit/>
          </a:bodyPr>
          <a:lstStyle/>
          <a:p>
            <a:r>
              <a:rPr lang="en-US" dirty="0"/>
              <a:t>TEM</a:t>
            </a:r>
          </a:p>
        </p:txBody>
      </p:sp>
      <p:sp>
        <p:nvSpPr>
          <p:cNvPr id="4" name="Slide Number Placeholder 3">
            <a:extLst>
              <a:ext uri="{FF2B5EF4-FFF2-40B4-BE49-F238E27FC236}">
                <a16:creationId xmlns:a16="http://schemas.microsoft.com/office/drawing/2014/main" id="{90102542-381D-44B9-8FB0-2CAE1B4D1125}"/>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3</a:t>
            </a:fld>
            <a:endParaRPr lang="en-US"/>
          </a:p>
        </p:txBody>
      </p:sp>
    </p:spTree>
    <p:extLst>
      <p:ext uri="{BB962C8B-B14F-4D97-AF65-F5344CB8AC3E}">
        <p14:creationId xmlns:p14="http://schemas.microsoft.com/office/powerpoint/2010/main" val="127000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B77B033-2ED6-4A6A-9999-154130DD4BEA}"/>
              </a:ext>
            </a:extLst>
          </p:cNvPr>
          <p:cNvSpPr>
            <a:spLocks noGrp="1"/>
          </p:cNvSpPr>
          <p:nvPr>
            <p:ph type="title"/>
          </p:nvPr>
        </p:nvSpPr>
        <p:spPr>
          <a:xfrm>
            <a:off x="1154955" y="457200"/>
            <a:ext cx="8598647" cy="5867400"/>
          </a:xfrm>
        </p:spPr>
        <p:txBody>
          <a:bodyPr/>
          <a:lstStyle/>
          <a:p>
            <a:r>
              <a:rPr lang="en-US" dirty="0">
                <a:solidFill>
                  <a:srgbClr val="37A1A1"/>
                </a:solidFill>
              </a:rPr>
              <a:t>And serve each other according to the gift each person has received, </a:t>
            </a:r>
            <a:br>
              <a:rPr lang="en-US" dirty="0">
                <a:solidFill>
                  <a:srgbClr val="37A1A1"/>
                </a:solidFill>
              </a:rPr>
            </a:br>
            <a:r>
              <a:rPr lang="en-US" dirty="0">
                <a:solidFill>
                  <a:srgbClr val="37A1A1"/>
                </a:solidFill>
              </a:rPr>
              <a:t>as good managers </a:t>
            </a:r>
            <a:br>
              <a:rPr lang="en-US" dirty="0">
                <a:solidFill>
                  <a:srgbClr val="37A1A1"/>
                </a:solidFill>
              </a:rPr>
            </a:br>
            <a:r>
              <a:rPr lang="en-US" dirty="0">
                <a:solidFill>
                  <a:srgbClr val="37A1A1"/>
                </a:solidFill>
              </a:rPr>
              <a:t>of God’s diverse gifts. </a:t>
            </a:r>
            <a:br>
              <a:rPr lang="en-US" dirty="0">
                <a:solidFill>
                  <a:srgbClr val="37A1A1"/>
                </a:solidFill>
              </a:rPr>
            </a:br>
            <a:r>
              <a:rPr lang="en-US" dirty="0">
                <a:solidFill>
                  <a:srgbClr val="37A1A1"/>
                </a:solidFill>
              </a:rPr>
              <a:t>1 Peter</a:t>
            </a:r>
            <a:br>
              <a:rPr lang="en-US" dirty="0">
                <a:solidFill>
                  <a:srgbClr val="37A1A1"/>
                </a:solidFill>
              </a:rPr>
            </a:br>
            <a:r>
              <a:rPr lang="en-US" dirty="0">
                <a:solidFill>
                  <a:srgbClr val="37A1A1"/>
                </a:solidFill>
              </a:rPr>
              <a:t>Four:10</a:t>
            </a: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4</a:t>
            </a:fld>
            <a:endParaRPr lang="en-US" dirty="0"/>
          </a:p>
        </p:txBody>
      </p:sp>
      <p:sp>
        <p:nvSpPr>
          <p:cNvPr id="5" name="Text Placeholder 4">
            <a:extLst>
              <a:ext uri="{FF2B5EF4-FFF2-40B4-BE49-F238E27FC236}">
                <a16:creationId xmlns:a16="http://schemas.microsoft.com/office/drawing/2014/main" id="{1A2D260C-8A7B-471C-A6A8-71B21E1C245C}"/>
              </a:ext>
            </a:extLst>
          </p:cNvPr>
          <p:cNvSpPr>
            <a:spLocks noGrp="1"/>
          </p:cNvSpPr>
          <p:nvPr>
            <p:ph type="body" sz="half" idx="2"/>
          </p:nvPr>
        </p:nvSpPr>
        <p:spPr>
          <a:xfrm>
            <a:off x="1326405" y="352425"/>
            <a:ext cx="8825659" cy="6934200"/>
          </a:xfrm>
        </p:spPr>
        <p:txBody>
          <a:bodyPr/>
          <a:lstStyle/>
          <a:p>
            <a:endParaRPr lang="en-US" dirty="0"/>
          </a:p>
          <a:p>
            <a:endParaRPr lang="en-US" dirty="0"/>
          </a:p>
          <a:p>
            <a:endParaRPr lang="en-US" dirty="0"/>
          </a:p>
        </p:txBody>
      </p:sp>
    </p:spTree>
    <p:extLst>
      <p:ext uri="{BB962C8B-B14F-4D97-AF65-F5344CB8AC3E}">
        <p14:creationId xmlns:p14="http://schemas.microsoft.com/office/powerpoint/2010/main" val="220984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ctrTitle"/>
          </p:nvPr>
        </p:nvSpPr>
        <p:spPr>
          <a:xfrm>
            <a:off x="1154955" y="838200"/>
            <a:ext cx="10275045" cy="5029200"/>
          </a:xfrm>
        </p:spPr>
        <p:txBody>
          <a:bodyPr anchor="b">
            <a:normAutofit fontScale="90000"/>
          </a:bodyPr>
          <a:lstStyle/>
          <a:p>
            <a:r>
              <a:rPr lang="en-US" sz="4800" dirty="0">
                <a:solidFill>
                  <a:srgbClr val="37A1A1"/>
                </a:solidFill>
              </a:rPr>
              <a:t>Creating a Team</a:t>
            </a:r>
            <a:br>
              <a:rPr lang="en-US" sz="4800" dirty="0">
                <a:solidFill>
                  <a:srgbClr val="37A1A1"/>
                </a:solidFill>
              </a:rPr>
            </a:br>
            <a:r>
              <a:rPr lang="en-US" sz="4800" dirty="0">
                <a:solidFill>
                  <a:srgbClr val="37A1A1"/>
                </a:solidFill>
              </a:rPr>
              <a:t>Creating a Vision</a:t>
            </a:r>
            <a:br>
              <a:rPr lang="en-US" sz="4800" dirty="0">
                <a:solidFill>
                  <a:srgbClr val="37A1A1"/>
                </a:solidFill>
              </a:rPr>
            </a:br>
            <a:r>
              <a:rPr lang="en-US" sz="4800" dirty="0">
                <a:solidFill>
                  <a:srgbClr val="37A1A1"/>
                </a:solidFill>
              </a:rPr>
              <a:t>Creating a Timeline</a:t>
            </a:r>
            <a:br>
              <a:rPr lang="en-US" sz="4800" dirty="0">
                <a:solidFill>
                  <a:srgbClr val="37A1A1"/>
                </a:solidFill>
              </a:rPr>
            </a:br>
            <a:r>
              <a:rPr lang="en-US" sz="4800" dirty="0">
                <a:solidFill>
                  <a:srgbClr val="37A1A1"/>
                </a:solidFill>
              </a:rPr>
              <a:t>Talking. Teaching. Preaching. $$$</a:t>
            </a:r>
            <a:br>
              <a:rPr lang="en-US" sz="4800" dirty="0">
                <a:solidFill>
                  <a:srgbClr val="37A1A1"/>
                </a:solidFill>
              </a:rPr>
            </a:br>
            <a:r>
              <a:rPr lang="en-US" sz="4800" dirty="0">
                <a:solidFill>
                  <a:srgbClr val="37A1A1"/>
                </a:solidFill>
              </a:rPr>
              <a:t>Telling our story</a:t>
            </a:r>
            <a:br>
              <a:rPr lang="en-US" sz="4800" dirty="0">
                <a:solidFill>
                  <a:srgbClr val="37A1A1"/>
                </a:solidFill>
              </a:rPr>
            </a:br>
            <a:r>
              <a:rPr lang="en-US" sz="4800" dirty="0">
                <a:solidFill>
                  <a:srgbClr val="37A1A1"/>
                </a:solidFill>
              </a:rPr>
              <a:t>Thank you. Thank you. Thank you.</a:t>
            </a:r>
            <a:br>
              <a:rPr lang="en-US" sz="4800" dirty="0">
                <a:solidFill>
                  <a:srgbClr val="37A1A1"/>
                </a:solidFill>
              </a:rPr>
            </a:br>
            <a:endParaRPr lang="en-US" sz="4800" dirty="0">
              <a:solidFill>
                <a:srgbClr val="37A1A1"/>
              </a:solidFill>
            </a:endParaRP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subTitle" idx="1"/>
          </p:nvPr>
        </p:nvSpPr>
        <p:spPr>
          <a:xfrm>
            <a:off x="1154955" y="3124200"/>
            <a:ext cx="8825659" cy="2514600"/>
          </a:xfrm>
        </p:spPr>
        <p:txBody>
          <a:bodyPr anchor="t">
            <a:normAutofit/>
          </a:bodyPr>
          <a:lstStyle/>
          <a:p>
            <a:r>
              <a:rPr lang="en-US" dirty="0"/>
              <a:t>?</a:t>
            </a:r>
          </a:p>
        </p:txBody>
      </p:sp>
      <p:sp>
        <p:nvSpPr>
          <p:cNvPr id="4" name="Slide Number Placeholder 3" hidden="1">
            <a:extLst>
              <a:ext uri="{FF2B5EF4-FFF2-40B4-BE49-F238E27FC236}">
                <a16:creationId xmlns:a16="http://schemas.microsoft.com/office/drawing/2014/main" id="{90102542-381D-44B9-8FB0-2CAE1B4D1125}"/>
              </a:ext>
            </a:extLst>
          </p:cNvPr>
          <p:cNvSpPr>
            <a:spLocks noGrp="1"/>
          </p:cNvSpPr>
          <p:nvPr>
            <p:ph type="sldNum" sz="quarter" idx="4294967295"/>
          </p:nvPr>
        </p:nvSpPr>
        <p:spPr>
          <a:xfrm>
            <a:off x="10707691" y="181972"/>
            <a:ext cx="838199" cy="767687"/>
          </a:xfrm>
        </p:spPr>
        <p:txBody>
          <a:bodyPr anchor="b">
            <a:normAutofit/>
          </a:bodyPr>
          <a:lstStyle/>
          <a:p>
            <a:pPr>
              <a:lnSpc>
                <a:spcPct val="90000"/>
              </a:lnSpc>
              <a:spcAft>
                <a:spcPts val="600"/>
              </a:spcAft>
            </a:pPr>
            <a:fld id="{D57F1E4F-1CFF-5643-939E-02111984F565}" type="slidenum">
              <a:rPr lang="en-US" sz="700" smtClean="0"/>
              <a:pPr>
                <a:lnSpc>
                  <a:spcPct val="90000"/>
                </a:lnSpc>
                <a:spcAft>
                  <a:spcPts val="600"/>
                </a:spcAft>
              </a:pPr>
              <a:t>5</a:t>
            </a:fld>
            <a:endParaRPr lang="en-US" sz="700"/>
          </a:p>
        </p:txBody>
      </p:sp>
    </p:spTree>
    <p:extLst>
      <p:ext uri="{BB962C8B-B14F-4D97-AF65-F5344CB8AC3E}">
        <p14:creationId xmlns:p14="http://schemas.microsoft.com/office/powerpoint/2010/main" val="106311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ctrTitle"/>
          </p:nvPr>
        </p:nvSpPr>
        <p:spPr>
          <a:xfrm>
            <a:off x="1154955" y="1447802"/>
            <a:ext cx="8825659" cy="2514597"/>
          </a:xfrm>
        </p:spPr>
        <p:txBody>
          <a:bodyPr anchor="b">
            <a:normAutofit fontScale="90000"/>
          </a:bodyPr>
          <a:lstStyle/>
          <a:p>
            <a:pPr algn="ctr"/>
            <a:r>
              <a:rPr lang="en-US" dirty="0">
                <a:solidFill>
                  <a:srgbClr val="37A1A1"/>
                </a:solidFill>
              </a:rPr>
              <a:t>THE STEWARDSHIP LETTER</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subTitle" idx="1"/>
          </p:nvPr>
        </p:nvSpPr>
        <p:spPr>
          <a:xfrm>
            <a:off x="1154955" y="4777380"/>
            <a:ext cx="8825659" cy="861420"/>
          </a:xfrm>
        </p:spPr>
        <p:txBody>
          <a:bodyPr anchor="t">
            <a:normAutofit/>
          </a:bodyPr>
          <a:lstStyle/>
          <a:p>
            <a:r>
              <a:rPr lang="en-US" dirty="0"/>
              <a:t>?</a:t>
            </a:r>
          </a:p>
        </p:txBody>
      </p:sp>
      <p:sp>
        <p:nvSpPr>
          <p:cNvPr id="4" name="Slide Number Placeholder 3" hidden="1">
            <a:extLst>
              <a:ext uri="{FF2B5EF4-FFF2-40B4-BE49-F238E27FC236}">
                <a16:creationId xmlns:a16="http://schemas.microsoft.com/office/drawing/2014/main" id="{90102542-381D-44B9-8FB0-2CAE1B4D1125}"/>
              </a:ext>
            </a:extLst>
          </p:cNvPr>
          <p:cNvSpPr>
            <a:spLocks noGrp="1"/>
          </p:cNvSpPr>
          <p:nvPr>
            <p:ph type="sldNum" sz="quarter" idx="4294967295"/>
          </p:nvPr>
        </p:nvSpPr>
        <p:spPr>
          <a:xfrm>
            <a:off x="10707691" y="181972"/>
            <a:ext cx="838199" cy="767687"/>
          </a:xfrm>
        </p:spPr>
        <p:txBody>
          <a:bodyPr anchor="b">
            <a:normAutofit/>
          </a:bodyPr>
          <a:lstStyle/>
          <a:p>
            <a:pPr>
              <a:lnSpc>
                <a:spcPct val="90000"/>
              </a:lnSpc>
              <a:spcAft>
                <a:spcPts val="600"/>
              </a:spcAft>
            </a:pPr>
            <a:fld id="{D57F1E4F-1CFF-5643-939E-02111984F565}" type="slidenum">
              <a:rPr lang="en-US" sz="700" smtClean="0"/>
              <a:pPr>
                <a:lnSpc>
                  <a:spcPct val="90000"/>
                </a:lnSpc>
                <a:spcAft>
                  <a:spcPts val="600"/>
                </a:spcAft>
              </a:pPr>
              <a:t>6</a:t>
            </a:fld>
            <a:endParaRPr lang="en-US" sz="700"/>
          </a:p>
        </p:txBody>
      </p:sp>
    </p:spTree>
    <p:extLst>
      <p:ext uri="{BB962C8B-B14F-4D97-AF65-F5344CB8AC3E}">
        <p14:creationId xmlns:p14="http://schemas.microsoft.com/office/powerpoint/2010/main" val="158017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title"/>
          </p:nvPr>
        </p:nvSpPr>
        <p:spPr>
          <a:xfrm>
            <a:off x="1154955" y="762000"/>
            <a:ext cx="9055845" cy="2667000"/>
          </a:xfrm>
        </p:spPr>
        <p:txBody>
          <a:bodyPr/>
          <a:lstStyle/>
          <a:p>
            <a:pPr algn="ctr"/>
            <a:r>
              <a:rPr lang="en-US" sz="6600" dirty="0">
                <a:solidFill>
                  <a:srgbClr val="37A1A1"/>
                </a:solidFill>
              </a:rPr>
              <a:t>WHAT IS THE PURPOSE OF OUR STEWARDSHIP LETTER?</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body" sz="half" idx="2"/>
          </p:nvPr>
        </p:nvSpPr>
        <p:spPr>
          <a:xfrm>
            <a:off x="1154955" y="609600"/>
            <a:ext cx="8825659" cy="5410200"/>
          </a:xfrm>
        </p:spPr>
        <p:txBody>
          <a:bodyPr anchor="ctr">
            <a:normAutofit/>
          </a:bodyPr>
          <a:lstStyle/>
          <a:p>
            <a:r>
              <a:rPr lang="en-US" dirty="0"/>
              <a:t>???</a:t>
            </a:r>
          </a:p>
        </p:txBody>
      </p:sp>
      <p:sp>
        <p:nvSpPr>
          <p:cNvPr id="4" name="Slide Number Placeholder 3">
            <a:extLst>
              <a:ext uri="{FF2B5EF4-FFF2-40B4-BE49-F238E27FC236}">
                <a16:creationId xmlns:a16="http://schemas.microsoft.com/office/drawing/2014/main" id="{90102542-381D-44B9-8FB0-2CAE1B4D1125}"/>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7</a:t>
            </a:fld>
            <a:endParaRPr lang="en-US"/>
          </a:p>
        </p:txBody>
      </p:sp>
    </p:spTree>
    <p:extLst>
      <p:ext uri="{BB962C8B-B14F-4D97-AF65-F5344CB8AC3E}">
        <p14:creationId xmlns:p14="http://schemas.microsoft.com/office/powerpoint/2010/main" val="328992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title"/>
          </p:nvPr>
        </p:nvSpPr>
        <p:spPr>
          <a:xfrm>
            <a:off x="1057275" y="1143000"/>
            <a:ext cx="8150970" cy="2667000"/>
          </a:xfrm>
        </p:spPr>
        <p:txBody>
          <a:bodyPr/>
          <a:lstStyle/>
          <a:p>
            <a:pPr algn="ctr"/>
            <a:r>
              <a:rPr lang="en-US" sz="6600" dirty="0">
                <a:solidFill>
                  <a:srgbClr val="37A1A1"/>
                </a:solidFill>
              </a:rPr>
              <a:t>Telling our story</a:t>
            </a:r>
            <a:br>
              <a:rPr lang="en-US" sz="6600" dirty="0">
                <a:solidFill>
                  <a:srgbClr val="37A1A1"/>
                </a:solidFill>
              </a:rPr>
            </a:br>
            <a:br>
              <a:rPr lang="en-US" sz="6600" dirty="0">
                <a:solidFill>
                  <a:srgbClr val="37A1A1"/>
                </a:solidFill>
              </a:rPr>
            </a:br>
            <a:r>
              <a:rPr lang="en-US" sz="6600" dirty="0">
                <a:solidFill>
                  <a:srgbClr val="37A1A1"/>
                </a:solidFill>
              </a:rPr>
              <a:t>How is our story God’s story? </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body" sz="half" idx="2"/>
          </p:nvPr>
        </p:nvSpPr>
        <p:spPr>
          <a:xfrm>
            <a:off x="1154955" y="609600"/>
            <a:ext cx="8825659" cy="5410200"/>
          </a:xfrm>
        </p:spPr>
        <p:txBody>
          <a:bodyPr anchor="ctr">
            <a:normAutofit/>
          </a:bodyPr>
          <a:lstStyle/>
          <a:p>
            <a:r>
              <a:rPr lang="en-US" dirty="0"/>
              <a:t>M</a:t>
            </a:r>
          </a:p>
        </p:txBody>
      </p:sp>
      <p:sp>
        <p:nvSpPr>
          <p:cNvPr id="4" name="Slide Number Placeholder 3">
            <a:extLst>
              <a:ext uri="{FF2B5EF4-FFF2-40B4-BE49-F238E27FC236}">
                <a16:creationId xmlns:a16="http://schemas.microsoft.com/office/drawing/2014/main" id="{90102542-381D-44B9-8FB0-2CAE1B4D1125}"/>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8</a:t>
            </a:fld>
            <a:endParaRPr lang="en-US"/>
          </a:p>
        </p:txBody>
      </p:sp>
      <p:sp>
        <p:nvSpPr>
          <p:cNvPr id="6" name="TextBox 5">
            <a:extLst>
              <a:ext uri="{FF2B5EF4-FFF2-40B4-BE49-F238E27FC236}">
                <a16:creationId xmlns:a16="http://schemas.microsoft.com/office/drawing/2014/main" id="{2C4265D4-937F-4203-9054-F4CFE7FD96EC}"/>
              </a:ext>
            </a:extLst>
          </p:cNvPr>
          <p:cNvSpPr txBox="1"/>
          <p:nvPr/>
        </p:nvSpPr>
        <p:spPr>
          <a:xfrm>
            <a:off x="3048000" y="2350660"/>
            <a:ext cx="6096000" cy="2156681"/>
          </a:xfrm>
          <a:prstGeom prst="rect">
            <a:avLst/>
          </a:prstGeom>
          <a:noFill/>
        </p:spPr>
        <p:txBody>
          <a:bodyPr wrap="square">
            <a:spAutoFit/>
          </a:bodyPr>
          <a:lstStyle/>
          <a:p>
            <a:pPr marL="0" marR="0" indent="457200">
              <a:lnSpc>
                <a:spcPct val="107000"/>
              </a:lnSpc>
              <a:spcBef>
                <a:spcPts val="0"/>
              </a:spcBef>
              <a:spcAft>
                <a:spcPts val="80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We are convinced that stewardship of all kinds (including our stewardship of money) starts with our relationships—both with God and with other people.  For us, this begins when God “draws our hearts” to himself through the invitation of Jesus, his Son.  We have enclosed a small card with a prayer that we are asking everyone to use throughout this season to remind us to put God first in our lives.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402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27AA-9661-4C51-B34E-E882CA39E8F3}"/>
              </a:ext>
            </a:extLst>
          </p:cNvPr>
          <p:cNvSpPr>
            <a:spLocks noGrp="1"/>
          </p:cNvSpPr>
          <p:nvPr>
            <p:ph type="ctrTitle"/>
          </p:nvPr>
        </p:nvSpPr>
        <p:spPr>
          <a:xfrm>
            <a:off x="1154955" y="1447802"/>
            <a:ext cx="8825659" cy="4105273"/>
          </a:xfrm>
        </p:spPr>
        <p:txBody>
          <a:bodyPr/>
          <a:lstStyle/>
          <a:p>
            <a:r>
              <a:rPr lang="en-US" sz="2800" dirty="0">
                <a:solidFill>
                  <a:schemeClr val="bg2">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We are convinced that stewardship of all kinds (including our stewardship of money) starts with our relationships—both with God and with other people.  For us, this begins when God “draws our hearts” to himself through the invitation of Jesus, his Son.  We have enclosed a small card with a prayer that we are asking everyone to use throughout this season to remind us to put God first in our lives.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048C5CF3-6F06-474D-AD1C-68CF2FB40EE3}"/>
              </a:ext>
            </a:extLst>
          </p:cNvPr>
          <p:cNvSpPr>
            <a:spLocks noGrp="1"/>
          </p:cNvSpPr>
          <p:nvPr>
            <p:ph type="subTitle" idx="1"/>
          </p:nvPr>
        </p:nvSpPr>
        <p:spPr/>
        <p:txBody>
          <a:bodyPr/>
          <a:lstStyle/>
          <a:p>
            <a:r>
              <a:rPr lang="en-US" i="1" dirty="0">
                <a:solidFill>
                  <a:schemeClr val="bg2">
                    <a:lumMod val="75000"/>
                  </a:schemeClr>
                </a:solidFill>
              </a:rPr>
              <a:t>From stewardship letter from Trinity, Longview, 2019</a:t>
            </a:r>
          </a:p>
        </p:txBody>
      </p:sp>
    </p:spTree>
    <p:extLst>
      <p:ext uri="{BB962C8B-B14F-4D97-AF65-F5344CB8AC3E}">
        <p14:creationId xmlns:p14="http://schemas.microsoft.com/office/powerpoint/2010/main" val="36312609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resentation1" id="{984A057A-306C-7F4F-BF86-5C813C301C3D}" vid="{904F8EA7-75D2-E042-9E35-DB22D9613BF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4D05E5ABB87B469B2C5DDF6F287838" ma:contentTypeVersion="10" ma:contentTypeDescription="Create a new document." ma:contentTypeScope="" ma:versionID="0c35e0bbdad0ceea718753279877c797">
  <xsd:schema xmlns:xsd="http://www.w3.org/2001/XMLSchema" xmlns:xs="http://www.w3.org/2001/XMLSchema" xmlns:p="http://schemas.microsoft.com/office/2006/metadata/properties" xmlns:ns3="1bf18f15-7548-4a29-a37a-f9fc19141a3c" targetNamespace="http://schemas.microsoft.com/office/2006/metadata/properties" ma:root="true" ma:fieldsID="0145e4e6abc8ab4cb28a9231bb28f73f" ns3:_="">
    <xsd:import namespace="1bf18f15-7548-4a29-a37a-f9fc19141a3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18f15-7548-4a29-a37a-f9fc19141a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8656E6-B0BF-445F-B29E-6E144FBC05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f18f15-7548-4a29-a37a-f9fc19141a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F8875D-D6F9-4D8C-AF5E-132772170801}">
  <ds:schemaRefs>
    <ds:schemaRef ds:uri="http://schemas.microsoft.com/sharepoint/v3/contenttype/forms"/>
  </ds:schemaRefs>
</ds:datastoreItem>
</file>

<file path=customXml/itemProps3.xml><?xml version="1.0" encoding="utf-8"?>
<ds:datastoreItem xmlns:ds="http://schemas.openxmlformats.org/officeDocument/2006/customXml" ds:itemID="{40E9504B-EA1A-4B62-BAC9-A033CC618CA1}">
  <ds:schemaRef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www.w3.org/XML/1998/namespace"/>
    <ds:schemaRef ds:uri="http://purl.org/dc/terms/"/>
    <ds:schemaRef ds:uri="http://schemas.openxmlformats.org/package/2006/metadata/core-properties"/>
    <ds:schemaRef ds:uri="1bf18f15-7548-4a29-a37a-f9fc19141a3c"/>
  </ds:schemaRefs>
</ds:datastoreItem>
</file>

<file path=docProps/app.xml><?xml version="1.0" encoding="utf-8"?>
<Properties xmlns="http://schemas.openxmlformats.org/officeDocument/2006/extended-properties" xmlns:vt="http://schemas.openxmlformats.org/officeDocument/2006/docPropsVTypes">
  <TotalTime>1411</TotalTime>
  <Words>873</Words>
  <Application>Microsoft Office PowerPoint</Application>
  <PresentationFormat>Widescreen</PresentationFormat>
  <Paragraphs>40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.SF NS Symbols Regular</vt:lpstr>
      <vt:lpstr>Arial</vt:lpstr>
      <vt:lpstr>Calibri</vt:lpstr>
      <vt:lpstr>Garamond</vt:lpstr>
      <vt:lpstr>Wingdings 3</vt:lpstr>
      <vt:lpstr>Ion</vt:lpstr>
      <vt:lpstr>MONEY STEWARDSHIP </vt:lpstr>
      <vt:lpstr>Generous and loving God, so draw our hearts to you, so guide our minds, so fill our imaginations, so control our wills, that we may be yours,  utterly dedicated to your service.  Use us and all of our resources— each minute of our day,  each of our humble gifts and talents,  and even our finances, as you will, and always for your glory and for the welfare of your people, in and through and with the power of your Spirit.          AMEN</vt:lpstr>
      <vt:lpstr>TENS.org  1 Peter Four:10 </vt:lpstr>
      <vt:lpstr>And serve each other according to the gift each person has received,  as good managers  of God’s diverse gifts.  1 Peter Four:10</vt:lpstr>
      <vt:lpstr>Creating a Team Creating a Vision Creating a Timeline Talking. Teaching. Preaching. $$$ Telling our story Thank you. Thank you. Thank you. </vt:lpstr>
      <vt:lpstr>THE STEWARDSHIP LETTER</vt:lpstr>
      <vt:lpstr>WHAT IS THE PURPOSE OF OUR STEWARDSHIP LETTER?</vt:lpstr>
      <vt:lpstr>Telling our story  How is our story God’s story? </vt:lpstr>
      <vt:lpstr>We are convinced that stewardship of all kinds (including our stewardship of money) starts with our relationships—both with God and with other people.  For us, this begins when God “draws our hearts” to himself through the invitation of Jesus, his Son.  We have enclosed a small card with a prayer that we are asking everyone to use throughout this season to remind us to put God first in our lives. </vt:lpstr>
      <vt:lpstr> Thus, our stewardship is rooted in our growing faith in God, our call to serve, and the Christian love we share with others.  With that in mind, over the next few weeks, we will be approaching members of various ages, both long-established members and more recent arrivals, and asking them to reflect on the following questions:</vt:lpstr>
      <vt:lpstr>From the responses we receive, we plan to develop a series of short testimonials from the members of Trinity, six of which will be offered at select Sunday services in October and November.  With permission, testimonials will also be recorded and shared in many ways with the goal of strengthening understanding and relationships among our congregation.  We aim to build stewardship as an expression of thankfulness for God’s abundant gifts. </vt:lpstr>
      <vt:lpstr> Over the next six weeks, there will be many opportunities to build these relationships—and to work and celebrate together.  It’s been said that stewardship gives us an opportunity to examine our priorities, express our gratitude, and give of ourselves by God’s grace.  God’s astounding generosity empowers us to respond gratefully through the mission and ministry we share as followers of Jesus.   </vt:lpstr>
      <vt:lpstr>1.</vt:lpstr>
      <vt:lpstr>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STEWARDSHIP </dc:title>
  <dc:creator>Beth Fain</dc:creator>
  <cp:lastModifiedBy>Beth Fain</cp:lastModifiedBy>
  <cp:revision>2</cp:revision>
  <dcterms:created xsi:type="dcterms:W3CDTF">2020-09-23T15:09:43Z</dcterms:created>
  <dcterms:modified xsi:type="dcterms:W3CDTF">2020-09-24T14:41:10Z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0x010100B64D05E5ABB87B469B2C5DDF6F287838</vt:lpwstr>
  </property>
</Properties>
</file>